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72" r:id="rId3"/>
    <p:sldId id="257" r:id="rId4"/>
    <p:sldId id="273" r:id="rId5"/>
    <p:sldId id="259" r:id="rId6"/>
    <p:sldId id="274" r:id="rId7"/>
    <p:sldId id="260" r:id="rId8"/>
    <p:sldId id="261" r:id="rId9"/>
    <p:sldId id="268" r:id="rId10"/>
    <p:sldId id="263" r:id="rId11"/>
    <p:sldId id="265" r:id="rId12"/>
    <p:sldId id="270" r:id="rId13"/>
  </p:sldIdLst>
  <p:sldSz cx="9144000" cy="5143500" type="screen16x9"/>
  <p:notesSz cx="6858000" cy="9144000"/>
  <p:embeddedFontLst>
    <p:embeddedFont>
      <p:font typeface="Nunito" charset="-18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074" y="-3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ff7b95b03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ff7b95b03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ff7b95b03_0_1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ff7b95b03_0_1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ff7b95b03_0_1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ff7b95b03_0_1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625ca34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625ca34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ff7b95b03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1ff7b95b03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ff7b95b03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ff7b95b03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625ca344e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625ca344e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ff7b95b0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ff7b95b0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200925" y="1436915"/>
            <a:ext cx="8747700" cy="18588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/>
              <a:t>Praktyka zagraniczna w Portugalii</a:t>
            </a:r>
            <a:endParaRPr b="1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08716" y="2901522"/>
            <a:ext cx="87477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500" b="1" dirty="0"/>
              <a:t>Technik informatyk</a:t>
            </a:r>
            <a:endParaRPr sz="150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500" b="1" dirty="0" smtClean="0"/>
              <a:t>1-28 </a:t>
            </a:r>
            <a:r>
              <a:rPr lang="pl" sz="1500" b="1" dirty="0"/>
              <a:t>maj </a:t>
            </a:r>
            <a:r>
              <a:rPr lang="pl" sz="1500" b="1" dirty="0" smtClean="0"/>
              <a:t>2023 </a:t>
            </a:r>
            <a:r>
              <a:rPr lang="pl" sz="1500" b="1" dirty="0"/>
              <a:t>r.</a:t>
            </a:r>
            <a:endParaRPr sz="1500" b="1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775" y="3315150"/>
            <a:ext cx="2324548" cy="154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1999" y="3886625"/>
            <a:ext cx="3280001" cy="9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1" name="Picture 3" descr="Flaga Unii Europejskiej z oczkam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7724" y="149439"/>
            <a:ext cx="910315" cy="910315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726756" y="322728"/>
            <a:ext cx="252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Współfinansowane przez Unię Europejską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xfrm>
            <a:off x="210150" y="222500"/>
            <a:ext cx="8723700" cy="546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 smtClean="0"/>
              <a:t>Viana </a:t>
            </a:r>
            <a:r>
              <a:rPr lang="pl" b="1" dirty="0"/>
              <a:t>do Castelo</a:t>
            </a:r>
            <a:endParaRPr b="1"/>
          </a:p>
        </p:txBody>
      </p:sp>
      <p:sp>
        <p:nvSpPr>
          <p:cNvPr id="188" name="Google Shape;188;p20"/>
          <p:cNvSpPr txBox="1"/>
          <p:nvPr/>
        </p:nvSpPr>
        <p:spPr>
          <a:xfrm>
            <a:off x="401825" y="1185425"/>
            <a:ext cx="407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7024" y="222499"/>
            <a:ext cx="1496825" cy="156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https://scontent-waw1-1.xx.fbcdn.net/v/t1.15752-9/351450485_1259677111604640_8594985837594025531_n.jpg?_nc_cat=107&amp;cb=99be929b-59f725be&amp;ccb=1-7&amp;_nc_sid=ae9488&amp;_nc_ohc=x7gWvIRTQQ0AX-9caFD&amp;_nc_ht=scontent-waw1-1.xx&amp;oh=03_AdTA4FXXIJnb3XbGZpcAyfmMrOcRqXVtJFfCYs3k_LKlbw&amp;oe=64AE62B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732" y="849662"/>
            <a:ext cx="4046243" cy="3034683"/>
          </a:xfrm>
          <a:prstGeom prst="rect">
            <a:avLst/>
          </a:prstGeom>
          <a:noFill/>
        </p:spPr>
      </p:pic>
      <p:pic>
        <p:nvPicPr>
          <p:cNvPr id="18436" name="Picture 4" descr="Viana do Castelo - Wikipe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8644" y="1832937"/>
            <a:ext cx="4183582" cy="3003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>
            <a:spLocks noGrp="1"/>
          </p:cNvSpPr>
          <p:nvPr>
            <p:ph type="title"/>
          </p:nvPr>
        </p:nvSpPr>
        <p:spPr>
          <a:xfrm>
            <a:off x="207375" y="290450"/>
            <a:ext cx="87201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Lizbona i Fatima</a:t>
            </a:r>
            <a:endParaRPr b="1"/>
          </a:p>
        </p:txBody>
      </p:sp>
      <p:pic>
        <p:nvPicPr>
          <p:cNvPr id="205" name="Google Shape;20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6264" y="213075"/>
            <a:ext cx="871210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99" y="213075"/>
            <a:ext cx="917097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Brak opisu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5010" y="875764"/>
            <a:ext cx="2937941" cy="3917254"/>
          </a:xfrm>
          <a:prstGeom prst="rect">
            <a:avLst/>
          </a:prstGeom>
          <a:noFill/>
        </p:spPr>
      </p:pic>
      <p:pic>
        <p:nvPicPr>
          <p:cNvPr id="14340" name="Picture 4" descr="Brak opisu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5232" y="869323"/>
            <a:ext cx="2949664" cy="3932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Dziękujemy za uwagę.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9" name="Google Shape;239;p27"/>
          <p:cNvSpPr txBox="1"/>
          <p:nvPr/>
        </p:nvSpPr>
        <p:spPr>
          <a:xfrm>
            <a:off x="3286525" y="2873125"/>
            <a:ext cx="311427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 b="1" dirty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Prezentację przygotowali: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-"/>
            </a:pPr>
            <a:r>
              <a:rPr lang="pl-PL" sz="1600" b="1" dirty="0" smtClean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Paweł Rembecki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-"/>
            </a:pPr>
            <a:r>
              <a:rPr lang="pl" sz="1600" b="1" dirty="0" smtClean="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Mateusz Rzepka</a:t>
            </a:r>
            <a:endParaRPr sz="1600" b="1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637" y="461176"/>
            <a:ext cx="8714629" cy="1331073"/>
          </a:xfrm>
        </p:spPr>
        <p:txBody>
          <a:bodyPr/>
          <a:lstStyle/>
          <a:p>
            <a:pPr algn="ctr"/>
            <a:r>
              <a:rPr lang="pl-PL" b="1" dirty="0" smtClean="0"/>
              <a:t>Podróż</a:t>
            </a:r>
            <a:endParaRPr lang="pl-PL" b="1" dirty="0"/>
          </a:p>
        </p:txBody>
      </p:sp>
      <p:pic>
        <p:nvPicPr>
          <p:cNvPr id="1028" name="Picture 4" descr="Brak opisu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7279" y="626460"/>
            <a:ext cx="2994937" cy="3993248"/>
          </a:xfrm>
          <a:prstGeom prst="rect">
            <a:avLst/>
          </a:prstGeom>
          <a:noFill/>
        </p:spPr>
      </p:pic>
      <p:pic>
        <p:nvPicPr>
          <p:cNvPr id="1030" name="Picture 6" descr="Brak opisu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31" y="652007"/>
            <a:ext cx="2907426" cy="3876567"/>
          </a:xfrm>
          <a:prstGeom prst="rect">
            <a:avLst/>
          </a:prstGeom>
          <a:noFill/>
        </p:spPr>
      </p:pic>
      <p:pic>
        <p:nvPicPr>
          <p:cNvPr id="1032" name="Picture 8" descr="Brak opisu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7067" y="1485899"/>
            <a:ext cx="1826419" cy="243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602461" y="233764"/>
            <a:ext cx="5245183" cy="7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 smtClean="0"/>
              <a:t>Nasze miejsce praktyk</a:t>
            </a:r>
            <a:endParaRPr b="1"/>
          </a:p>
        </p:txBody>
      </p:sp>
      <p:sp>
        <p:nvSpPr>
          <p:cNvPr id="140" name="Google Shape;140;p14"/>
          <p:cNvSpPr txBox="1"/>
          <p:nvPr/>
        </p:nvSpPr>
        <p:spPr>
          <a:xfrm>
            <a:off x="427115" y="837290"/>
            <a:ext cx="81687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" sz="1800" b="1" dirty="0">
                <a:latin typeface="Nunito"/>
                <a:ea typeface="Nunito"/>
                <a:cs typeface="Nunito"/>
                <a:sym typeface="Nunito"/>
              </a:rPr>
              <a:t>Naszą praktykę odbyliśmy w </a:t>
            </a:r>
            <a:r>
              <a:rPr lang="pl" sz="1800" b="1" dirty="0" smtClean="0">
                <a:latin typeface="Nunito"/>
                <a:ea typeface="Nunito"/>
                <a:cs typeface="Nunito"/>
                <a:sym typeface="Nunito"/>
              </a:rPr>
              <a:t>szkole podstawowej w Celeiros. Naszą tutorką była nauczycielka informatyki Andreia Ferreira. </a:t>
            </a:r>
            <a:r>
              <a:rPr lang="pl" sz="1800" b="1" dirty="0">
                <a:latin typeface="Nunito"/>
                <a:ea typeface="Nunito"/>
                <a:cs typeface="Nunito"/>
                <a:sym typeface="Nunito"/>
              </a:rPr>
              <a:t>Do naszych zadań należało </a:t>
            </a:r>
            <a:r>
              <a:rPr lang="pl" sz="1800" b="1" dirty="0" smtClean="0">
                <a:latin typeface="Nunito"/>
                <a:ea typeface="Nunito"/>
                <a:cs typeface="Nunito"/>
                <a:sym typeface="Nunito"/>
              </a:rPr>
              <a:t>głównie diagnozowanie i naprawa zepsutych komputerów.</a:t>
            </a:r>
            <a:endParaRPr sz="18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722" name="Picture 2" descr="AEC – Agrupamento de Escolas de Celeiró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0832" y="266804"/>
            <a:ext cx="2676502" cy="619561"/>
          </a:xfrm>
          <a:prstGeom prst="rect">
            <a:avLst/>
          </a:prstGeom>
          <a:noFill/>
        </p:spPr>
      </p:pic>
      <p:pic>
        <p:nvPicPr>
          <p:cNvPr id="30724" name="Picture 4" descr="Brak opisu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1879" y="1860566"/>
            <a:ext cx="3889829" cy="2917372"/>
          </a:xfrm>
          <a:prstGeom prst="rect">
            <a:avLst/>
          </a:prstGeom>
          <a:noFill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170" y="1959155"/>
            <a:ext cx="4154800" cy="268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content-waw1-1.xx.fbcdn.net/v/t1.15752-9/351709002_1762738477514259_1926521031786907318_n.jpg?_nc_cat=100&amp;cb=99be929b-59f725be&amp;ccb=1-7&amp;_nc_sid=ae9488&amp;_nc_ohc=I0lYJu64KmgAX9uJTXp&amp;_nc_ht=scontent-waw1-1.xx&amp;oh=03_AdTgih4l38mB8NF_jn9ORK1RpntjoY1SsDenJZJi1GKAsw&amp;oe=64AE77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86" y="299132"/>
            <a:ext cx="4048661" cy="3036496"/>
          </a:xfrm>
          <a:prstGeom prst="rect">
            <a:avLst/>
          </a:prstGeom>
          <a:noFill/>
        </p:spPr>
      </p:pic>
      <p:pic>
        <p:nvPicPr>
          <p:cNvPr id="47108" name="Picture 4" descr="https://scontent-waw1-1.xx.fbcdn.net/v/t1.15752-9/351663749_975924807086722_8727092547961146357_n.jpg?_nc_cat=101&amp;cb=99be929b-59f725be&amp;ccb=1-7&amp;_nc_sid=ae9488&amp;_nc_ohc=gpWM6shBA0QAX_omDiE&amp;_nc_ht=scontent-waw1-1.xx&amp;oh=03_AdRxLt1NKf1wNfCRxeraeKetSQBPF66UQAHOur6500PiFA&amp;oe=64AE65F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4045" y="1603051"/>
            <a:ext cx="4295389" cy="3221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content-waw1-1.xx.fbcdn.net/v/t1.15752-9/351785991_6800180566672603_173696827944379433_n.jpg?_nc_cat=100&amp;cb=99be929b-59f725be&amp;ccb=1-7&amp;_nc_sid=ae9488&amp;_nc_ohc=S1mtukMlYAsAX8q7PP2&amp;_nc_ht=scontent-waw1-1.xx&amp;oh=03_AdQTIseDNwwcV1TGPcOTc6feHUg0O5GJLSRZ-ebn-qpkqg&amp;oe=64AE64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9662" y="488480"/>
            <a:ext cx="3211926" cy="4282568"/>
          </a:xfrm>
          <a:prstGeom prst="rect">
            <a:avLst/>
          </a:prstGeom>
          <a:noFill/>
        </p:spPr>
      </p:pic>
      <p:pic>
        <p:nvPicPr>
          <p:cNvPr id="26628" name="Picture 4" descr="https://scontent-waw1-1.xx.fbcdn.net/v/t1.15752-9/351264446_3071876496439807_3158720640934383620_n.jpg?_nc_cat=102&amp;cb=99be929b-59f725be&amp;ccb=1-7&amp;_nc_sid=ae9488&amp;_nc_ohc=OuVjXKhUuJYAX-hnoDx&amp;_nc_ht=scontent-waw1-1.xx&amp;oh=03_AdQOuk2O1wAIOawnpa03w1y9F4AbAqow-YgkpiYCJqWTQw&amp;oe=64AE902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4141" y="510027"/>
            <a:ext cx="3234829" cy="4313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waw1-1.xx.fbcdn.net/v/t1.15752-9/351456345_2637379113071650_7165073343540673000_n.jpg?_nc_cat=109&amp;cb=99be929b-59f725be&amp;ccb=1-7&amp;_nc_sid=ae9488&amp;_nc_ohc=1gSJNmjtR7oAX807Dct&amp;_nc_ht=scontent-waw1-1.xx&amp;oh=03_AdR6xR2-4yEdXy7IQOR0Wh8aMIL9evRAwbaLPFX0pz399w&amp;oe=64AE71B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9130" y="842811"/>
            <a:ext cx="2942984" cy="3923978"/>
          </a:xfrm>
          <a:prstGeom prst="rect">
            <a:avLst/>
          </a:prstGeom>
          <a:noFill/>
        </p:spPr>
      </p:pic>
      <p:pic>
        <p:nvPicPr>
          <p:cNvPr id="1028" name="Picture 4" descr="https://scontent-waw1-1.xx.fbcdn.net/v/t1.15752-9/351483181_258998793385136_4511328781994655859_n.jpg?_nc_cat=104&amp;cb=99be929b-59f725be&amp;ccb=1-7&amp;_nc_sid=ae9488&amp;_nc_ohc=J6nDm57-zl4AX_F_JEy&amp;_nc_ht=scontent-waw1-1.xx&amp;oh=03_AdS_2eeu08UjYEIQ_aPQH58qzHKqWyJibQUgq4APGpRKvA&amp;oe=64AE920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692" y="382611"/>
            <a:ext cx="2912126" cy="3882834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311818" y="768096"/>
            <a:ext cx="2458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Nunito" charset="-18"/>
              </a:rPr>
              <a:t>Lunch przeważnie jedliśmy w pizzerii niedaleko naszego miejsca praktyk </a:t>
            </a:r>
            <a:endParaRPr lang="pl-PL" sz="2400" b="1" dirty="0">
              <a:latin typeface="Nunito" charset="-18"/>
            </a:endParaRPr>
          </a:p>
        </p:txBody>
      </p:sp>
      <p:pic>
        <p:nvPicPr>
          <p:cNvPr id="1030" name="Picture 6" descr="Aucune description de photo disponible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4701" y="3579404"/>
            <a:ext cx="1160569" cy="1159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-1527725" y="339725"/>
            <a:ext cx="8744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/>
              <a:t>Czas wolny</a:t>
            </a:r>
            <a:endParaRPr b="1"/>
          </a:p>
        </p:txBody>
      </p:sp>
      <p:sp>
        <p:nvSpPr>
          <p:cNvPr id="162" name="Google Shape;162;p17"/>
          <p:cNvSpPr txBox="1"/>
          <p:nvPr/>
        </p:nvSpPr>
        <p:spPr>
          <a:xfrm>
            <a:off x="487550" y="990575"/>
            <a:ext cx="5374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 smtClean="0">
                <a:latin typeface="Nunito"/>
                <a:ea typeface="Nunito"/>
                <a:cs typeface="Nunito"/>
                <a:sym typeface="Nunito"/>
              </a:rPr>
              <a:t>Po pracy najczęściej spędzaliśmy czas razem z naszymi znajomymi na wspólnym zwiedzaniu przepięknej historycznej Bragi. </a:t>
            </a:r>
            <a:endParaRPr sz="18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578" name="Picture 2" descr="https://scontent-waw1-1.xx.fbcdn.net/v/t1.15752-9/352254251_650519269843508_458492181867288313_n.jpg?_nc_cat=110&amp;cb=99be929b-59f725be&amp;ccb=1-7&amp;_nc_sid=ae9488&amp;_nc_ohc=obGFPdZud4QAX8ybkna&amp;_nc_ht=scontent-waw1-1.xx&amp;oh=03_AdQmuQnhjAmQddSoHQ0TUSyzSz8b7g0s3vOdaucuBo7kog&amp;oe=64AE95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616" y="2264841"/>
            <a:ext cx="3477300" cy="2607976"/>
          </a:xfrm>
          <a:prstGeom prst="rect">
            <a:avLst/>
          </a:prstGeom>
          <a:noFill/>
        </p:spPr>
      </p:pic>
      <p:pic>
        <p:nvPicPr>
          <p:cNvPr id="24580" name="Picture 4" descr="https://scontent-waw1-1.xx.fbcdn.net/v/t1.15752-9/351268907_280955611053129_6215672288770641569_n.jpg?_nc_cat=108&amp;cb=99be929b-59f725be&amp;ccb=1-7&amp;_nc_sid=ae9488&amp;_nc_ohc=MlFoRrpie84AX_V5gPw&amp;_nc_ht=scontent-waw1-1.xx&amp;oh=03_AdSAh2Z_rQ2SodCcK-SFkOmkOqEZG8xBellyiPsztSJCuQ&amp;oe=64AE7AD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4080" y="314325"/>
            <a:ext cx="2550795" cy="4534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/>
        </p:nvSpPr>
        <p:spPr>
          <a:xfrm>
            <a:off x="209551" y="369225"/>
            <a:ext cx="8724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latin typeface="Nunito"/>
                <a:ea typeface="Nunito"/>
                <a:cs typeface="Nunito"/>
                <a:sym typeface="Nunito"/>
              </a:rPr>
              <a:t>Sanctuaire de Bom Jesus do Monte</a:t>
            </a:r>
            <a:endParaRPr sz="1800" b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530" name="Picture 2" descr="https://scontent-waw1-1.xx.fbcdn.net/v/t1.15752-9/351747931_649943540314278_4284480049717049569_n.jpg?_nc_cat=100&amp;cb=99be929b-59f725be&amp;ccb=1-7&amp;_nc_sid=ae9488&amp;_nc_ohc=HHcxIrfcs7MAX99aHJ3&amp;_nc_ht=scontent-waw1-1.xx&amp;oh=03_AdSfgSsUfqFmF2eECS_cU_Q8RyVsMvneGpprO6EeYvY2fg&amp;oe=64AE67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388" y="783898"/>
            <a:ext cx="2308225" cy="3077633"/>
          </a:xfrm>
          <a:prstGeom prst="rect">
            <a:avLst/>
          </a:prstGeom>
          <a:noFill/>
        </p:spPr>
      </p:pic>
      <p:pic>
        <p:nvPicPr>
          <p:cNvPr id="22532" name="Picture 4" descr="https://scontent-waw1-1.xx.fbcdn.net/v/t1.15752-9/351248718_237357152368000_7626473211228229221_n.jpg?_nc_cat=111&amp;cb=99be929b-59f725be&amp;ccb=1-7&amp;_nc_sid=ae9488&amp;_nc_ohc=AHqMu2PIzQwAX8dyzpP&amp;_nc_ht=scontent-waw1-1.xx&amp;oh=03_AdQubN3DRU5pizEAKTj9mexRHKGvbOBH3BC9TDrXelbX4Q&amp;oe=64AE75B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4346" y="790136"/>
            <a:ext cx="2312605" cy="3083473"/>
          </a:xfrm>
          <a:prstGeom prst="rect">
            <a:avLst/>
          </a:prstGeom>
          <a:noFill/>
        </p:spPr>
      </p:pic>
      <p:pic>
        <p:nvPicPr>
          <p:cNvPr id="22534" name="Picture 6" descr="https://scontent-waw1-1.xx.fbcdn.net/v/t1.15752-9/351450942_1423985631697505_7064057386327494181_n.jpg?_nc_cat=101&amp;cb=99be929b-59f725be&amp;ccb=1-7&amp;_nc_sid=ae9488&amp;_nc_ohc=tyt1AwIlf7gAX_FWkqt&amp;_nc_ht=scontent-waw1-1.xx&amp;oh=03_AdSlsUOMELuJyyFBdTlVh_fy7wDJy6yX9BaFYdzfDcUCAQ&amp;oe=64AE8D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6621" y="1643118"/>
            <a:ext cx="2299986" cy="3066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>
            <a:spLocks noGrp="1"/>
          </p:cNvSpPr>
          <p:nvPr>
            <p:ph type="title"/>
          </p:nvPr>
        </p:nvSpPr>
        <p:spPr>
          <a:xfrm>
            <a:off x="208650" y="337325"/>
            <a:ext cx="8726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Porto </a:t>
            </a:r>
            <a:endParaRPr b="1"/>
          </a:p>
        </p:txBody>
      </p:sp>
      <p:pic>
        <p:nvPicPr>
          <p:cNvPr id="226" name="Google Shape;2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8500" y="207575"/>
            <a:ext cx="1346850" cy="14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scontent-waw1-1.xx.fbcdn.net/v/t1.15752-9/351297909_2456978294484014_7669554947125529514_n.jpg?_nc_cat=108&amp;cb=99be929b-59f725be&amp;ccb=1-7&amp;_nc_sid=ae9488&amp;_nc_ohc=gaKCtdgYnKoAX9esa67&amp;_nc_ht=scontent-waw1-1.xx&amp;oh=03_AdT3LJMfEpTYXsfGAmYbycMvQzK-yI10gIKPA0lrtTXTFw&amp;oe=64AE6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4556" y="1923239"/>
            <a:ext cx="2153392" cy="2871189"/>
          </a:xfrm>
          <a:prstGeom prst="rect">
            <a:avLst/>
          </a:prstGeom>
          <a:noFill/>
        </p:spPr>
      </p:pic>
      <p:pic>
        <p:nvPicPr>
          <p:cNvPr id="8196" name="Picture 4" descr="https://scontent-waw1-1.xx.fbcdn.net/v/t1.15752-9/349630198_663298332504423_574117758728013247_n.jpg?_nc_cat=103&amp;cb=99be929b-59f725be&amp;ccb=1-7&amp;_nc_sid=ae9488&amp;_nc_ohc=mV7GGYHdhxcAX-y7yIW&amp;_nc_ht=scontent-waw1-1.xx&amp;oh=03_AdRW7izvq2umkwqwcEKZWfsZ9WjY8qyU1tdZrLzJfSuMRw&amp;oe=64AE6E0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822" y="355106"/>
            <a:ext cx="2305792" cy="3074390"/>
          </a:xfrm>
          <a:prstGeom prst="rect">
            <a:avLst/>
          </a:prstGeom>
          <a:noFill/>
        </p:spPr>
      </p:pic>
      <p:pic>
        <p:nvPicPr>
          <p:cNvPr id="8198" name="Picture 6" descr="Brak opisu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1610" y="1203366"/>
            <a:ext cx="2314519" cy="3086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98</Words>
  <PresentationFormat>Pokaz na ekranie (16:9)</PresentationFormat>
  <Paragraphs>18</Paragraphs>
  <Slides>12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Nunito</vt:lpstr>
      <vt:lpstr>Calibri</vt:lpstr>
      <vt:lpstr>Shift</vt:lpstr>
      <vt:lpstr>Praktyka zagraniczna w Portugalii</vt:lpstr>
      <vt:lpstr>Podróż</vt:lpstr>
      <vt:lpstr>Nasze miejsce praktyk</vt:lpstr>
      <vt:lpstr>Slajd 4</vt:lpstr>
      <vt:lpstr>Slajd 5</vt:lpstr>
      <vt:lpstr>Slajd 6</vt:lpstr>
      <vt:lpstr>Czas wolny</vt:lpstr>
      <vt:lpstr>Slajd 8</vt:lpstr>
      <vt:lpstr>Porto </vt:lpstr>
      <vt:lpstr>Viana do Castelo</vt:lpstr>
      <vt:lpstr>Lizbona i Fatima</vt:lpstr>
      <vt:lpstr>Dziękujemy za uwagę.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Praktyka zagraniczna w Portugalii</dc:title>
  <cp:lastModifiedBy>Student</cp:lastModifiedBy>
  <cp:revision>6</cp:revision>
  <dcterms:modified xsi:type="dcterms:W3CDTF">2023-06-12T14:12:13Z</dcterms:modified>
</cp:coreProperties>
</file>