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6288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9389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2826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054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499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3459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290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6320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29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525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184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2023-06-10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24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Gosia\Downloads\352186179_9340000926070532_3107969382908393392_n(1)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Gosia\Downloads\350372751_6873457289331039_2375750005714008763_n(1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8206680" cy="283574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Nasze praktyki zawodowe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w Bradze 2023r.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88024" y="5301208"/>
            <a:ext cx="4752528" cy="72008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Klaudia Lemańczyk IV </a:t>
            </a:r>
            <a:r>
              <a:rPr lang="pl-PL" dirty="0" err="1" smtClean="0">
                <a:solidFill>
                  <a:schemeClr val="bg1"/>
                </a:solidFill>
              </a:rPr>
              <a:t>ap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Zuzanna </a:t>
            </a:r>
            <a:r>
              <a:rPr lang="pl-PL" dirty="0" err="1" smtClean="0">
                <a:solidFill>
                  <a:schemeClr val="bg1"/>
                </a:solidFill>
              </a:rPr>
              <a:t>Hube</a:t>
            </a:r>
            <a:r>
              <a:rPr lang="pl-PL" dirty="0" smtClean="0">
                <a:solidFill>
                  <a:schemeClr val="bg1"/>
                </a:solidFill>
              </a:rPr>
              <a:t> IV </a:t>
            </a:r>
            <a:r>
              <a:rPr lang="pl-PL" dirty="0" err="1" smtClean="0">
                <a:solidFill>
                  <a:schemeClr val="bg1"/>
                </a:solidFill>
              </a:rPr>
              <a:t>ap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122" name="AutoShape 2" descr="O projek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4" name="AutoShape 4" descr="O projekc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Bez nazw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140968"/>
            <a:ext cx="5832648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0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Miejsce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1"/>
                </a:solidFill>
              </a:rPr>
              <a:t>Praktyk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Biuro Rachunkowe</a:t>
            </a:r>
          </a:p>
          <a:p>
            <a:pPr marL="0" indent="0">
              <a:buNone/>
            </a:pPr>
            <a:r>
              <a:rPr lang="pl-PL" dirty="0" err="1" smtClean="0">
                <a:solidFill>
                  <a:schemeClr val="bg1"/>
                </a:solidFill>
              </a:rPr>
              <a:t>Resumo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Mensal</a:t>
            </a:r>
            <a:r>
              <a:rPr lang="pl-PL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pl-PL" dirty="0" err="1" smtClean="0">
                <a:solidFill>
                  <a:schemeClr val="bg1"/>
                </a:solidFill>
              </a:rPr>
              <a:t>Eleanor</a:t>
            </a:r>
            <a:r>
              <a:rPr lang="pl-PL" dirty="0" smtClean="0">
                <a:solidFill>
                  <a:schemeClr val="bg1"/>
                </a:solidFill>
              </a:rPr>
              <a:t> Cristina </a:t>
            </a:r>
            <a:r>
              <a:rPr lang="pl-PL" dirty="0" err="1" smtClean="0">
                <a:solidFill>
                  <a:schemeClr val="bg1"/>
                </a:solidFill>
              </a:rPr>
              <a:t>Pinto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268760"/>
            <a:ext cx="2843808" cy="3791744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708920"/>
            <a:ext cx="2931790" cy="3909054"/>
          </a:xfrm>
          <a:prstGeom prst="rect">
            <a:avLst/>
          </a:prstGeom>
        </p:spPr>
      </p:pic>
      <p:pic>
        <p:nvPicPr>
          <p:cNvPr id="11" name="352186179_9340000926070532_3107969382908393392_n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9632" y="3429000"/>
            <a:ext cx="244430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1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Kadra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bg1"/>
                </a:solidFill>
              </a:rPr>
              <a:t>Pracownicza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48478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420888"/>
            <a:ext cx="3059832" cy="407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ymbol zastępczy zawartości 10" descr="mj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79512" y="3212976"/>
            <a:ext cx="2604545" cy="340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49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Nasze zadania podczas praktyk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1800" dirty="0" smtClean="0">
              <a:solidFill>
                <a:schemeClr val="bg1"/>
              </a:solidFill>
            </a:endParaRPr>
          </a:p>
          <a:p>
            <a:r>
              <a:rPr lang="pl-PL" sz="1800" dirty="0" smtClean="0">
                <a:solidFill>
                  <a:schemeClr val="bg1"/>
                </a:solidFill>
              </a:rPr>
              <a:t>Przygotowanie i oznakowanie dokumentów do archiwizacji </a:t>
            </a:r>
            <a:endParaRPr lang="pl-PL" sz="1800" dirty="0" smtClean="0">
              <a:solidFill>
                <a:schemeClr val="bg1"/>
              </a:solidFill>
            </a:endParaRPr>
          </a:p>
          <a:p>
            <a:r>
              <a:rPr lang="pl-PL" sz="1800" dirty="0" smtClean="0">
                <a:solidFill>
                  <a:schemeClr val="bg1"/>
                </a:solidFill>
              </a:rPr>
              <a:t>Archiwizacja dokumentów</a:t>
            </a:r>
            <a:endParaRPr lang="pl-PL" sz="1800" dirty="0" smtClean="0">
              <a:solidFill>
                <a:schemeClr val="bg1"/>
              </a:solidFill>
            </a:endParaRPr>
          </a:p>
          <a:p>
            <a:r>
              <a:rPr lang="pl-PL" sz="1800" dirty="0" smtClean="0">
                <a:solidFill>
                  <a:schemeClr val="bg1"/>
                </a:solidFill>
              </a:rPr>
              <a:t>Wykorzystywanie </a:t>
            </a:r>
            <a:r>
              <a:rPr lang="pl-PL" sz="1800" dirty="0" smtClean="0">
                <a:solidFill>
                  <a:schemeClr val="bg1"/>
                </a:solidFill>
              </a:rPr>
              <a:t>programu </a:t>
            </a:r>
            <a:r>
              <a:rPr lang="pl-PL" sz="1800" dirty="0" smtClean="0">
                <a:solidFill>
                  <a:schemeClr val="bg1"/>
                </a:solidFill>
              </a:rPr>
              <a:t>E</a:t>
            </a:r>
            <a:r>
              <a:rPr lang="pl-PL" sz="1800" dirty="0" smtClean="0">
                <a:solidFill>
                  <a:schemeClr val="bg1"/>
                </a:solidFill>
              </a:rPr>
              <a:t>xcel </a:t>
            </a:r>
            <a:r>
              <a:rPr lang="pl-PL" sz="1800" dirty="0" smtClean="0">
                <a:solidFill>
                  <a:schemeClr val="bg1"/>
                </a:solidFill>
              </a:rPr>
              <a:t>w pracy biurowej</a:t>
            </a:r>
          </a:p>
          <a:p>
            <a:r>
              <a:rPr lang="pl-PL" sz="1800" dirty="0" smtClean="0">
                <a:solidFill>
                  <a:schemeClr val="bg1"/>
                </a:solidFill>
              </a:rPr>
              <a:t>Selekcja dokumentów związana z zakupem i sprzedażą</a:t>
            </a:r>
          </a:p>
          <a:p>
            <a:r>
              <a:rPr lang="pl-PL" sz="1800" dirty="0" smtClean="0">
                <a:solidFill>
                  <a:schemeClr val="bg1"/>
                </a:solidFill>
              </a:rPr>
              <a:t>Drukowanie faktur</a:t>
            </a:r>
          </a:p>
          <a:p>
            <a:r>
              <a:rPr lang="pl-PL" sz="1800" dirty="0" smtClean="0">
                <a:solidFill>
                  <a:schemeClr val="bg1"/>
                </a:solidFill>
              </a:rPr>
              <a:t>Tworzenie bazy danych </a:t>
            </a:r>
            <a:r>
              <a:rPr lang="pl-PL" sz="1800" dirty="0" smtClean="0">
                <a:solidFill>
                  <a:schemeClr val="bg1"/>
                </a:solidFill>
              </a:rPr>
              <a:t>kontrahentów</a:t>
            </a:r>
            <a:endParaRPr lang="pl-PL" sz="1800" dirty="0" smtClean="0">
              <a:solidFill>
                <a:schemeClr val="bg1"/>
              </a:solidFill>
            </a:endParaRPr>
          </a:p>
          <a:p>
            <a:endParaRPr lang="pl-PL" sz="1600" dirty="0" smtClean="0"/>
          </a:p>
          <a:p>
            <a:endParaRPr lang="pl-PL" sz="1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049" y="1224823"/>
            <a:ext cx="1959167" cy="2612223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210444"/>
            <a:ext cx="1969951" cy="262660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729" y="4059998"/>
            <a:ext cx="1972487" cy="262998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5727" y="4059998"/>
            <a:ext cx="1972488" cy="26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1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Efekty naszej pracy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350372751_6873457289331039_2375750005714008763_n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484784"/>
            <a:ext cx="3312368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56</Words>
  <Application>Microsoft Office PowerPoint</Application>
  <PresentationFormat>Pokaz na ekranie (4:3)</PresentationFormat>
  <Paragraphs>17</Paragraphs>
  <Slides>5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Nasze praktyki zawodowe  w Bradze 2023r.</vt:lpstr>
      <vt:lpstr>Miejsce Praktyk</vt:lpstr>
      <vt:lpstr>Kadra Pracownicza </vt:lpstr>
      <vt:lpstr>Nasze zadania podczas praktyk</vt:lpstr>
      <vt:lpstr>Efekty naszej pracy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Gosia</cp:lastModifiedBy>
  <cp:revision>12</cp:revision>
  <dcterms:created xsi:type="dcterms:W3CDTF">2023-05-31T15:23:44Z</dcterms:created>
  <dcterms:modified xsi:type="dcterms:W3CDTF">2023-06-10T22:10:02Z</dcterms:modified>
</cp:coreProperties>
</file>