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0080625" cy="567055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54626D-402C-4D7B-92A6-99FB03865BA6}" v="999" dt="2023-06-13T14:34:40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52476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68916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36000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352476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668916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742BAC3-4941-45F7-93A5-00B2C3F662F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2C3E50"/>
              </a:solidFill>
              <a:latin typeface="Source Sans Pr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C3D4223-5FBE-45B6-A255-46981898FB1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2E2A756-2AB8-4112-BF2F-9F5B1118109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B69AE5D-727B-408D-87EA-AFA97329C70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4E60088-0954-41B1-8776-53DDFD1A6B2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360000" y="225720"/>
            <a:ext cx="9360000" cy="333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2C3E50"/>
              </a:solidFill>
              <a:latin typeface="Source Sans Pr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3D440FC-6819-4940-AF8E-3928AE282E6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E7B4607-B98A-49CD-8B59-247209F746A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2C3E50"/>
              </a:solidFill>
              <a:latin typeface="Source Sans Pr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75188DB-3188-476A-9CD1-A6708637C71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35B905E-F069-4740-BEC4-A6A7C7EEC3B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6EC444D-560B-4218-BB17-7B81C27D213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BC6FA0C-8FCF-4E69-96A8-377080C5611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352476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668916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36000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352476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668916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3BAEC9B-05BC-4B06-A438-6349B9C6216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5D6BE4E-7909-4BE3-B850-77E72953050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2C3E50"/>
              </a:solidFill>
              <a:latin typeface="Source Sans Pr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9B2B868-5DF8-45FE-80D5-D14CA65D8FC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BC6D016-832E-4F20-A628-6C5A132E847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94AC992-1290-4496-A253-5FCBAAED762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303237E-F605-4726-957F-A1D0AB4522D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360000" y="225720"/>
            <a:ext cx="9360000" cy="333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2C3E50"/>
              </a:solidFill>
              <a:latin typeface="Source Sans Pr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642E706-2FAF-4F85-93B6-B7961DFA979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5FFC717-C7EA-4712-993B-C5FEA22FD6F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9F82B4E-DBE1-42EA-9AB7-023BF92E2FA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AC5444A-8695-41C2-9483-2E0D815034A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7B60FE2-1D71-443D-AA15-B39CE161CF6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1D97F3B-40E9-4B97-AF41-B46C4331681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352476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668916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/>
          </p:nvPr>
        </p:nvSpPr>
        <p:spPr>
          <a:xfrm>
            <a:off x="36000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/>
          </p:nvPr>
        </p:nvSpPr>
        <p:spPr>
          <a:xfrm>
            <a:off x="352476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/>
          </p:nvPr>
        </p:nvSpPr>
        <p:spPr>
          <a:xfrm>
            <a:off x="668916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7E67FAB-4450-4589-AF00-F06A4D678A3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360000" y="225720"/>
            <a:ext cx="9360000" cy="333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2C3E50"/>
              </a:solidFill>
              <a:latin typeface="Source Sans Pr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27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pl-PL" sz="2400" b="1" strike="noStrike" spc="-1">
              <a:solidFill>
                <a:srgbClr val="2C3E50"/>
              </a:solidFill>
              <a:latin typeface="Source Sans Pro Semi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5400000"/>
            <a:ext cx="10080000" cy="270000"/>
          </a:xfrm>
          <a:prstGeom prst="rect">
            <a:avLst/>
          </a:prstGeom>
          <a:solidFill>
            <a:srgbClr val="2C3E50"/>
          </a:solidFill>
          <a:ln w="108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Prostokąt 8"/>
          <p:cNvSpPr/>
          <p:nvPr/>
        </p:nvSpPr>
        <p:spPr>
          <a:xfrm>
            <a:off x="0" y="0"/>
            <a:ext cx="10080000" cy="1215000"/>
          </a:xfrm>
          <a:prstGeom prst="rect">
            <a:avLst/>
          </a:prstGeom>
          <a:solidFill>
            <a:srgbClr val="2C3E50"/>
          </a:solidFill>
          <a:ln w="108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2700" b="1" strike="noStrike" spc="-1">
                <a:solidFill>
                  <a:srgbClr val="FFFFFF"/>
                </a:solidFill>
                <a:latin typeface="Source Sans Pro Black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pl-PL" sz="2400" b="1" strike="noStrike" spc="-1">
                <a:solidFill>
                  <a:srgbClr val="2C3E50"/>
                </a:solidFill>
                <a:latin typeface="Source Sans Pro Semibold"/>
              </a:rPr>
              <a:t>Kliknij, aby edytować format tekstu konspektu</a:t>
            </a:r>
          </a:p>
          <a:p>
            <a:pPr marL="864000" lvl="1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lang="pl-PL" sz="2100" b="0" strike="noStrike" spc="-1">
                <a:solidFill>
                  <a:srgbClr val="2C3E50"/>
                </a:solidFill>
                <a:latin typeface="Source Sans Pro"/>
              </a:rPr>
              <a:t>Drugi poziom konspektu</a:t>
            </a:r>
          </a:p>
          <a:p>
            <a:pPr marL="1296000" lvl="2" indent="-288000">
              <a:spcAft>
                <a:spcPts val="635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2C3E50"/>
                </a:solidFill>
                <a:latin typeface="Source Sans Pro"/>
              </a:rPr>
              <a:t>Trzeci poziom konspektu</a:t>
            </a:r>
          </a:p>
          <a:p>
            <a:pPr marL="1728000" lvl="3" indent="-216000">
              <a:spcAft>
                <a:spcPts val="425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lang="pl-PL" sz="1500" b="0" strike="noStrike" spc="-1">
                <a:solidFill>
                  <a:srgbClr val="2C3E50"/>
                </a:solidFill>
                <a:latin typeface="Source Sans Pro"/>
              </a:rPr>
              <a:t>Czwarty poziom konspektu</a:t>
            </a:r>
          </a:p>
          <a:p>
            <a:pPr marL="2160000" lvl="4" indent="-216000">
              <a:spcAft>
                <a:spcPts val="213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pl-PL" sz="1500" b="0" strike="noStrike" spc="-1">
                <a:solidFill>
                  <a:srgbClr val="2C3E50"/>
                </a:solidFill>
                <a:latin typeface="Source Sans Pro"/>
              </a:rPr>
              <a:t>Piąty poziom konspektu</a:t>
            </a:r>
          </a:p>
          <a:p>
            <a:pPr marL="2592000" lvl="5" indent="-216000">
              <a:spcAft>
                <a:spcPts val="213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pl-PL" sz="1500" b="0" strike="noStrike" spc="-1">
                <a:solidFill>
                  <a:srgbClr val="2C3E50"/>
                </a:solidFill>
                <a:latin typeface="Source Sans Pro"/>
              </a:rPr>
              <a:t>Szósty poziom konspektu</a:t>
            </a:r>
          </a:p>
          <a:p>
            <a:pPr marL="3024000" lvl="6" indent="-216000">
              <a:spcAft>
                <a:spcPts val="213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pl-PL" sz="1500" b="0" strike="noStrike" spc="-1">
                <a:solidFill>
                  <a:srgbClr val="2C3E50"/>
                </a:solidFill>
                <a:latin typeface="Source Sans Pro"/>
              </a:rPr>
              <a:t>Siódmy poziom konspektu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  <a:noFill/>
          <a:ln w="7200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pl-PL" sz="1800" b="1" strike="noStrike" spc="-1">
                <a:solidFill>
                  <a:srgbClr val="FFFFFF"/>
                </a:solidFill>
                <a:latin typeface="Source Sans Pro Black"/>
              </a:defRPr>
            </a:lvl1pPr>
          </a:lstStyle>
          <a:p>
            <a:pPr indent="0">
              <a:buNone/>
            </a:pPr>
            <a:r>
              <a:rPr lang="pl-PL" sz="1800" b="1" strike="noStrike" spc="-1">
                <a:solidFill>
                  <a:srgbClr val="FFFFFF"/>
                </a:solidFill>
                <a:latin typeface="Source Sans Pro Black"/>
              </a:rPr>
              <a:t>&lt;data/godzina&gt;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  <a:noFill/>
          <a:ln w="7200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pl-PL" sz="1800" b="1" strike="noStrike" spc="-1">
                <a:solidFill>
                  <a:srgbClr val="FFFFFF"/>
                </a:solidFill>
                <a:latin typeface="Source Sans Pro Black"/>
              </a:defRPr>
            </a:lvl1pPr>
          </a:lstStyle>
          <a:p>
            <a:pPr indent="0" algn="ctr">
              <a:buNone/>
            </a:pPr>
            <a:r>
              <a:rPr lang="pl-PL" sz="1800" b="1" strike="noStrike" spc="-1">
                <a:solidFill>
                  <a:srgbClr val="FFFFFF"/>
                </a:solidFill>
                <a:latin typeface="Source Sans Pro Black"/>
              </a:rPr>
              <a:t>&lt;stopka&gt;</a:t>
            </a:r>
          </a:p>
        </p:txBody>
      </p:sp>
      <p:sp>
        <p:nvSpPr>
          <p:cNvPr id="6" name="Owal 5"/>
          <p:cNvSpPr/>
          <p:nvPr/>
        </p:nvSpPr>
        <p:spPr>
          <a:xfrm>
            <a:off x="9315000" y="5175000"/>
            <a:ext cx="450000" cy="450000"/>
          </a:xfrm>
          <a:prstGeom prst="ellipse">
            <a:avLst/>
          </a:prstGeom>
          <a:solidFill>
            <a:srgbClr val="1ABC9C"/>
          </a:solidFill>
          <a:ln w="10800">
            <a:solidFill>
              <a:srgbClr val="1ABC9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ole tekstowe 6"/>
          <p:cNvSpPr txBox="1"/>
          <p:nvPr/>
        </p:nvSpPr>
        <p:spPr>
          <a:xfrm>
            <a:off x="9180000" y="5130000"/>
            <a:ext cx="720000" cy="540000"/>
          </a:xfrm>
          <a:prstGeom prst="rect">
            <a:avLst/>
          </a:prstGeom>
          <a:noFill/>
          <a:ln w="720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fld id="{6EAEBCEF-CA09-4989-9533-669689DE7A25}" type="slidenum">
              <a:rPr lang="pl-PL" sz="1800" b="1" strike="noStrike" spc="-1">
                <a:solidFill>
                  <a:srgbClr val="FFFFFF"/>
                </a:solidFill>
                <a:latin typeface="Source Sans Pro Black"/>
              </a:rPr>
              <a:t>‹#›</a:t>
            </a:fld>
            <a:endParaRPr lang="pl-PL" sz="1800" b="1" strike="noStrike" spc="-1">
              <a:solidFill>
                <a:srgbClr val="FFFFFF"/>
              </a:solidFill>
              <a:latin typeface="Source Sans Pro Blac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rostokąt 43"/>
          <p:cNvSpPr/>
          <p:nvPr/>
        </p:nvSpPr>
        <p:spPr>
          <a:xfrm>
            <a:off x="0" y="0"/>
            <a:ext cx="10080000" cy="5670000"/>
          </a:xfrm>
          <a:prstGeom prst="rect">
            <a:avLst/>
          </a:prstGeom>
          <a:solidFill>
            <a:srgbClr val="2C3E50"/>
          </a:solidFill>
          <a:ln w="108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Prostokąt 44"/>
          <p:cNvSpPr/>
          <p:nvPr/>
        </p:nvSpPr>
        <p:spPr>
          <a:xfrm>
            <a:off x="0" y="0"/>
            <a:ext cx="10080000" cy="3780000"/>
          </a:xfrm>
          <a:prstGeom prst="rect">
            <a:avLst/>
          </a:prstGeom>
          <a:solidFill>
            <a:srgbClr val="1ABC9C"/>
          </a:solidFill>
          <a:ln w="10800">
            <a:solidFill>
              <a:srgbClr val="1ABC9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60000" y="283500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 anchorCtr="1">
            <a:noAutofit/>
          </a:bodyPr>
          <a:lstStyle/>
          <a:p>
            <a:pPr indent="0" algn="ctr">
              <a:lnSpc>
                <a:spcPct val="150000"/>
              </a:lnSpc>
              <a:buNone/>
            </a:pPr>
            <a:r>
              <a:rPr lang="pl-PL" sz="2700" b="1" strike="noStrike" spc="-1">
                <a:solidFill>
                  <a:srgbClr val="FFFFFF"/>
                </a:solidFill>
                <a:latin typeface="Source Sans Pro Black"/>
              </a:rPr>
              <a:t>Kliknij, aby edytować format tekstu tytułu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60000" y="3915000"/>
            <a:ext cx="9360000" cy="148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000"/>
          </a:bodyPr>
          <a:lstStyle/>
          <a:p>
            <a:pPr marL="432000" indent="0">
              <a:spcAft>
                <a:spcPts val="655"/>
              </a:spcAft>
            </a:pPr>
            <a:r>
              <a:rPr lang="pl-PL" sz="1500" b="0" strike="noStrike" spc="-1">
                <a:solidFill>
                  <a:srgbClr val="FFFFFF"/>
                </a:solidFill>
                <a:latin typeface="Source Sans Pro"/>
              </a:rPr>
              <a:t>Kliknij, aby edytować format tekstu konspektu</a:t>
            </a:r>
          </a:p>
          <a:p>
            <a:pPr marL="864000" lvl="1" indent="0">
              <a:spcAft>
                <a:spcPts val="850"/>
              </a:spcAft>
            </a:pPr>
            <a:r>
              <a:rPr lang="pl-PL" sz="1500" b="0" strike="noStrike" spc="-1">
                <a:solidFill>
                  <a:srgbClr val="FFFFFF"/>
                </a:solidFill>
                <a:latin typeface="Source Sans Pro"/>
              </a:rPr>
              <a:t>Drugi poziom konspektu</a:t>
            </a:r>
          </a:p>
          <a:p>
            <a:pPr marL="1296000" lvl="2" indent="0">
              <a:spcAft>
                <a:spcPts val="635"/>
              </a:spcAft>
            </a:pPr>
            <a:r>
              <a:rPr lang="pl-PL" sz="1500" b="0" strike="noStrike" spc="-1">
                <a:solidFill>
                  <a:srgbClr val="FFFFFF"/>
                </a:solidFill>
                <a:latin typeface="Source Sans Pro"/>
              </a:rPr>
              <a:t>Trzeci poziom konspektu</a:t>
            </a:r>
          </a:p>
          <a:p>
            <a:pPr marL="1728000" lvl="3" indent="0">
              <a:spcAft>
                <a:spcPts val="425"/>
              </a:spcAft>
            </a:pPr>
            <a:r>
              <a:rPr lang="pl-PL" sz="1500" b="0" strike="noStrike" spc="-1">
                <a:solidFill>
                  <a:srgbClr val="FFFFFF"/>
                </a:solidFill>
                <a:latin typeface="Source Sans Pro"/>
              </a:rPr>
              <a:t>Czwarty poziom konspektu</a:t>
            </a:r>
          </a:p>
          <a:p>
            <a:pPr marL="2160000" lvl="4" indent="0">
              <a:spcAft>
                <a:spcPts val="213"/>
              </a:spcAft>
            </a:pPr>
            <a:r>
              <a:rPr lang="pl-PL" sz="1500" b="0" strike="noStrike" spc="-1">
                <a:solidFill>
                  <a:srgbClr val="FFFFFF"/>
                </a:solidFill>
                <a:latin typeface="Source Sans Pro"/>
              </a:rPr>
              <a:t>Piąty poziom konspektu</a:t>
            </a:r>
          </a:p>
          <a:p>
            <a:pPr marL="2592000" lvl="5" indent="0">
              <a:spcAft>
                <a:spcPts val="213"/>
              </a:spcAft>
            </a:pPr>
            <a:r>
              <a:rPr lang="pl-PL" sz="1500" b="0" strike="noStrike" spc="-1">
                <a:solidFill>
                  <a:srgbClr val="FFFFFF"/>
                </a:solidFill>
                <a:latin typeface="Source Sans Pro"/>
              </a:rPr>
              <a:t>Szósty poziom konspektu</a:t>
            </a:r>
          </a:p>
          <a:p>
            <a:pPr marL="3024000" lvl="6" indent="0">
              <a:spcAft>
                <a:spcPts val="213"/>
              </a:spcAft>
            </a:pPr>
            <a:r>
              <a:rPr lang="pl-PL" sz="1500" b="0" strike="noStrike" spc="-1">
                <a:solidFill>
                  <a:srgbClr val="FFFFFF"/>
                </a:solidFill>
                <a:latin typeface="Source Sans Pro"/>
              </a:rPr>
              <a:t>Siódmy poziom konspektu</a:t>
            </a:r>
          </a:p>
        </p:txBody>
      </p:sp>
      <p:sp>
        <p:nvSpPr>
          <p:cNvPr id="48" name="PlaceHolder 3"/>
          <p:cNvSpPr>
            <a:spLocks noGrp="1"/>
          </p:cNvSpPr>
          <p:nvPr>
            <p:ph type="dt" idx="3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  <a:noFill/>
          <a:ln w="7200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pl-PL" sz="1800" b="1" strike="noStrike" spc="-1">
                <a:solidFill>
                  <a:srgbClr val="FFFFFF"/>
                </a:solidFill>
                <a:latin typeface="Source Sans Pro Black"/>
              </a:defRPr>
            </a:lvl1pPr>
          </a:lstStyle>
          <a:p>
            <a:pPr indent="0">
              <a:buNone/>
            </a:pPr>
            <a:r>
              <a:rPr lang="pl-PL" sz="1800" b="1" strike="noStrike" spc="-1">
                <a:solidFill>
                  <a:srgbClr val="FFFFFF"/>
                </a:solidFill>
                <a:latin typeface="Source Sans Pro Black"/>
              </a:rPr>
              <a:t>&lt;data/godzina&gt;</a:t>
            </a:r>
          </a:p>
        </p:txBody>
      </p:sp>
      <p:sp>
        <p:nvSpPr>
          <p:cNvPr id="49" name="PlaceHolder 4"/>
          <p:cNvSpPr>
            <a:spLocks noGrp="1"/>
          </p:cNvSpPr>
          <p:nvPr>
            <p:ph type="ftr" idx="4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  <a:noFill/>
          <a:ln w="7200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pl-PL" sz="1800" b="1" strike="noStrike" spc="-1">
                <a:solidFill>
                  <a:srgbClr val="FFFFFF"/>
                </a:solidFill>
                <a:latin typeface="Source Sans Pro Black"/>
              </a:defRPr>
            </a:lvl1pPr>
          </a:lstStyle>
          <a:p>
            <a:pPr indent="0" algn="ctr">
              <a:buNone/>
            </a:pPr>
            <a:r>
              <a:rPr lang="pl-PL" sz="1800" b="1" strike="noStrike" spc="-1">
                <a:solidFill>
                  <a:srgbClr val="FFFFFF"/>
                </a:solidFill>
                <a:latin typeface="Source Sans Pro Black"/>
              </a:rPr>
              <a:t>&lt;stopka&gt;</a:t>
            </a:r>
          </a:p>
        </p:txBody>
      </p:sp>
      <p:sp>
        <p:nvSpPr>
          <p:cNvPr id="50" name="PlaceHolder 5"/>
          <p:cNvSpPr>
            <a:spLocks noGrp="1"/>
          </p:cNvSpPr>
          <p:nvPr>
            <p:ph type="sldNum" idx="5"/>
          </p:nvPr>
        </p:nvSpPr>
        <p:spPr>
          <a:xfrm>
            <a:off x="9180000" y="5130000"/>
            <a:ext cx="720000" cy="540000"/>
          </a:xfrm>
          <a:prstGeom prst="rect">
            <a:avLst/>
          </a:prstGeom>
          <a:noFill/>
          <a:ln w="7200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pl-PL" sz="1800" b="1" strike="noStrike" spc="-1">
                <a:solidFill>
                  <a:srgbClr val="FFFFFF"/>
                </a:solidFill>
                <a:latin typeface="Source Sans Pro Black"/>
              </a:defRPr>
            </a:lvl1pPr>
          </a:lstStyle>
          <a:p>
            <a:pPr indent="0" algn="ctr">
              <a:buNone/>
            </a:pPr>
            <a:fld id="{D3B36552-C3BD-42C4-AD89-1C2D58894097}" type="slidenum">
              <a:rPr lang="pl-PL" sz="1800" b="1" strike="noStrike" spc="-1">
                <a:solidFill>
                  <a:srgbClr val="FFFFFF"/>
                </a:solidFill>
                <a:latin typeface="Source Sans Pro Black"/>
              </a:rPr>
              <a:t>‹#›</a:t>
            </a:fld>
            <a:endParaRPr lang="pl-PL" sz="1800" b="1" strike="noStrike" spc="-1">
              <a:solidFill>
                <a:srgbClr val="FFFFFF"/>
              </a:solidFill>
              <a:latin typeface="Source Sans Pro Blac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rostokąt 86"/>
          <p:cNvSpPr/>
          <p:nvPr/>
        </p:nvSpPr>
        <p:spPr>
          <a:xfrm>
            <a:off x="0" y="0"/>
            <a:ext cx="10080000" cy="5670000"/>
          </a:xfrm>
          <a:prstGeom prst="rect">
            <a:avLst/>
          </a:prstGeom>
          <a:solidFill>
            <a:srgbClr val="2C3E50"/>
          </a:solidFill>
          <a:ln w="108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Dymek mowy: prostokąt 87"/>
          <p:cNvSpPr/>
          <p:nvPr/>
        </p:nvSpPr>
        <p:spPr>
          <a:xfrm>
            <a:off x="2520000" y="1350000"/>
            <a:ext cx="5040000" cy="1890000"/>
          </a:xfrm>
          <a:prstGeom prst="wedgeRectCallout">
            <a:avLst>
              <a:gd name="adj1" fmla="val -34032"/>
              <a:gd name="adj2" fmla="val 132916"/>
            </a:avLst>
          </a:prstGeom>
          <a:solidFill>
            <a:srgbClr val="FFFFFF"/>
          </a:solidFill>
          <a:ln w="72000">
            <a:solidFill>
              <a:srgbClr val="1ABC9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2700000" y="1485000"/>
            <a:ext cx="4680000" cy="16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 anchorCtr="1">
            <a:noAutofit/>
          </a:bodyPr>
          <a:lstStyle/>
          <a:p>
            <a:pPr indent="0" algn="ctr">
              <a:buNone/>
            </a:pPr>
            <a:r>
              <a:rPr lang="pl-PL" sz="2700" b="1" strike="noStrike" spc="-1">
                <a:solidFill>
                  <a:srgbClr val="2C3E50"/>
                </a:solidFill>
                <a:latin typeface="Source Sans Pro Black"/>
              </a:rPr>
              <a:t>Kliknij, aby edytować format tekstu tytułu</a:t>
            </a: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3420000" y="3240000"/>
            <a:ext cx="6300000" cy="16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8000"/>
          </a:bodyPr>
          <a:lstStyle/>
          <a:p>
            <a:pPr marL="432000" indent="0">
              <a:spcAft>
                <a:spcPts val="655"/>
              </a:spcAft>
            </a:pPr>
            <a:r>
              <a:rPr lang="pl-PL" sz="1500" b="0" strike="noStrike" spc="-1">
                <a:solidFill>
                  <a:srgbClr val="FFFFFF"/>
                </a:solidFill>
                <a:latin typeface="Source Sans Pro"/>
              </a:rPr>
              <a:t>Kliknij, aby edytować format tekstu konspektu</a:t>
            </a:r>
          </a:p>
          <a:p>
            <a:pPr marL="864000" lvl="1" indent="0">
              <a:spcAft>
                <a:spcPts val="850"/>
              </a:spcAft>
            </a:pPr>
            <a:r>
              <a:rPr lang="pl-PL" sz="1500" b="0" strike="noStrike" spc="-1">
                <a:solidFill>
                  <a:srgbClr val="FFFFFF"/>
                </a:solidFill>
                <a:latin typeface="Source Sans Pro"/>
              </a:rPr>
              <a:t>Drugi poziom konspektu</a:t>
            </a:r>
          </a:p>
          <a:p>
            <a:pPr marL="1296000" lvl="2" indent="0">
              <a:spcAft>
                <a:spcPts val="635"/>
              </a:spcAft>
            </a:pPr>
            <a:r>
              <a:rPr lang="pl-PL" sz="1500" b="0" strike="noStrike" spc="-1">
                <a:solidFill>
                  <a:srgbClr val="FFFFFF"/>
                </a:solidFill>
                <a:latin typeface="Source Sans Pro"/>
              </a:rPr>
              <a:t>Trzeci poziom konspektu</a:t>
            </a:r>
          </a:p>
          <a:p>
            <a:pPr marL="1728000" lvl="3" indent="0">
              <a:spcAft>
                <a:spcPts val="425"/>
              </a:spcAft>
            </a:pPr>
            <a:r>
              <a:rPr lang="pl-PL" sz="1500" b="0" strike="noStrike" spc="-1">
                <a:solidFill>
                  <a:srgbClr val="FFFFFF"/>
                </a:solidFill>
                <a:latin typeface="Source Sans Pro"/>
              </a:rPr>
              <a:t>Czwarty poziom konspektu</a:t>
            </a:r>
          </a:p>
          <a:p>
            <a:pPr marL="2160000" lvl="4" indent="0">
              <a:spcAft>
                <a:spcPts val="213"/>
              </a:spcAft>
            </a:pPr>
            <a:r>
              <a:rPr lang="pl-PL" sz="1500" b="0" strike="noStrike" spc="-1">
                <a:solidFill>
                  <a:srgbClr val="FFFFFF"/>
                </a:solidFill>
                <a:latin typeface="Source Sans Pro"/>
              </a:rPr>
              <a:t>Piąty poziom konspektu</a:t>
            </a:r>
          </a:p>
          <a:p>
            <a:pPr marL="2592000" lvl="5" indent="0">
              <a:spcAft>
                <a:spcPts val="213"/>
              </a:spcAft>
            </a:pPr>
            <a:r>
              <a:rPr lang="pl-PL" sz="1500" b="0" strike="noStrike" spc="-1">
                <a:solidFill>
                  <a:srgbClr val="FFFFFF"/>
                </a:solidFill>
                <a:latin typeface="Source Sans Pro"/>
              </a:rPr>
              <a:t>Szósty poziom konspektu</a:t>
            </a:r>
          </a:p>
          <a:p>
            <a:pPr marL="3024000" lvl="6" indent="0">
              <a:spcAft>
                <a:spcPts val="213"/>
              </a:spcAft>
            </a:pPr>
            <a:r>
              <a:rPr lang="pl-PL" sz="1500" b="0" strike="noStrike" spc="-1">
                <a:solidFill>
                  <a:srgbClr val="FFFFFF"/>
                </a:solidFill>
                <a:latin typeface="Source Sans Pro"/>
              </a:rPr>
              <a:t>Siódmy poziom konspektu</a:t>
            </a:r>
          </a:p>
        </p:txBody>
      </p:sp>
      <p:sp>
        <p:nvSpPr>
          <p:cNvPr id="91" name="PlaceHolder 3"/>
          <p:cNvSpPr>
            <a:spLocks noGrp="1"/>
          </p:cNvSpPr>
          <p:nvPr>
            <p:ph type="dt" idx="6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  <a:noFill/>
          <a:ln w="7200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pl-PL" sz="1800" b="1" strike="noStrike" spc="-1">
                <a:solidFill>
                  <a:srgbClr val="FFFFFF"/>
                </a:solidFill>
                <a:latin typeface="Source Sans Pro Black"/>
              </a:defRPr>
            </a:lvl1pPr>
          </a:lstStyle>
          <a:p>
            <a:pPr indent="0">
              <a:buNone/>
            </a:pPr>
            <a:r>
              <a:rPr lang="pl-PL" sz="1800" b="1" strike="noStrike" spc="-1">
                <a:solidFill>
                  <a:srgbClr val="FFFFFF"/>
                </a:solidFill>
                <a:latin typeface="Source Sans Pro Black"/>
              </a:rPr>
              <a:t>&lt;data/godzina&gt;</a:t>
            </a:r>
          </a:p>
        </p:txBody>
      </p:sp>
      <p:sp>
        <p:nvSpPr>
          <p:cNvPr id="92" name="PlaceHolder 4"/>
          <p:cNvSpPr>
            <a:spLocks noGrp="1"/>
          </p:cNvSpPr>
          <p:nvPr>
            <p:ph type="ftr" idx="7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  <a:noFill/>
          <a:ln w="7200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pl-PL" sz="1800" b="1" strike="noStrike" spc="-1">
                <a:solidFill>
                  <a:srgbClr val="FFFFFF"/>
                </a:solidFill>
                <a:latin typeface="Source Sans Pro Black"/>
              </a:defRPr>
            </a:lvl1pPr>
          </a:lstStyle>
          <a:p>
            <a:pPr indent="0" algn="ctr">
              <a:buNone/>
            </a:pPr>
            <a:r>
              <a:rPr lang="pl-PL" sz="1800" b="1" strike="noStrike" spc="-1">
                <a:solidFill>
                  <a:srgbClr val="FFFFFF"/>
                </a:solidFill>
                <a:latin typeface="Source Sans Pro Black"/>
              </a:rPr>
              <a:t>&lt;stopka&gt;</a:t>
            </a:r>
          </a:p>
        </p:txBody>
      </p:sp>
      <p:sp>
        <p:nvSpPr>
          <p:cNvPr id="93" name="PlaceHolder 5"/>
          <p:cNvSpPr>
            <a:spLocks noGrp="1"/>
          </p:cNvSpPr>
          <p:nvPr>
            <p:ph type="sldNum" idx="8"/>
          </p:nvPr>
        </p:nvSpPr>
        <p:spPr>
          <a:xfrm>
            <a:off x="9180000" y="5130000"/>
            <a:ext cx="720000" cy="540000"/>
          </a:xfrm>
          <a:prstGeom prst="rect">
            <a:avLst/>
          </a:prstGeom>
          <a:noFill/>
          <a:ln w="7200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pl-PL" sz="1800" b="1" strike="noStrike" spc="-1">
                <a:solidFill>
                  <a:srgbClr val="FFFFFF"/>
                </a:solidFill>
                <a:latin typeface="Source Sans Pro Black"/>
              </a:defRPr>
            </a:lvl1pPr>
          </a:lstStyle>
          <a:p>
            <a:pPr indent="0" algn="ctr">
              <a:buNone/>
            </a:pPr>
            <a:fld id="{AFC2AB73-7F37-45C7-B2EE-D2FEDC6E89CF}" type="slidenum">
              <a:rPr lang="pl-PL" sz="1800" b="1" strike="noStrike" spc="-1">
                <a:solidFill>
                  <a:srgbClr val="FFFFFF"/>
                </a:solidFill>
                <a:latin typeface="Source Sans Pro Black"/>
              </a:rPr>
              <a:t>‹#›</a:t>
            </a:fld>
            <a:endParaRPr lang="pl-PL" sz="1800" b="1" strike="noStrike" spc="-1">
              <a:solidFill>
                <a:srgbClr val="FFFFFF"/>
              </a:solidFill>
              <a:latin typeface="Source Sans Pro Blac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60000" y="2296548"/>
            <a:ext cx="9360000" cy="107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2700" b="1" spc="-1" dirty="0">
                <a:solidFill>
                  <a:srgbClr val="FFFFFF"/>
                </a:solidFill>
                <a:latin typeface="Source Sans Pro Black"/>
              </a:rPr>
              <a:t>Europejskie Mobilności Zawodowe Kluczem do Sukcesu</a:t>
            </a:r>
            <a:endParaRPr lang="pl-PL" dirty="0" err="1"/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180000" y="2682427"/>
            <a:ext cx="9360000" cy="148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l-PL" sz="2200" b="1" strike="noStrike" spc="-1">
                <a:solidFill>
                  <a:srgbClr val="FFFFFF"/>
                </a:solidFill>
                <a:latin typeface="Source Sans Pro"/>
              </a:rPr>
              <a:t>Praktyka zagraniczna w Portugalii</a:t>
            </a:r>
          </a:p>
        </p:txBody>
      </p:sp>
      <p:pic>
        <p:nvPicPr>
          <p:cNvPr id="132" name="Obraz 131"/>
          <p:cNvPicPr/>
          <p:nvPr/>
        </p:nvPicPr>
        <p:blipFill>
          <a:blip r:embed="rId2"/>
          <a:stretch/>
        </p:blipFill>
        <p:spPr>
          <a:xfrm>
            <a:off x="2520000" y="587949"/>
            <a:ext cx="1485360" cy="990000"/>
          </a:xfrm>
          <a:prstGeom prst="rect">
            <a:avLst/>
          </a:prstGeom>
          <a:ln w="10800">
            <a:noFill/>
          </a:ln>
        </p:spPr>
      </p:pic>
      <p:sp>
        <p:nvSpPr>
          <p:cNvPr id="133" name="pole tekstowe 132"/>
          <p:cNvSpPr txBox="1"/>
          <p:nvPr/>
        </p:nvSpPr>
        <p:spPr>
          <a:xfrm>
            <a:off x="3392754" y="2027002"/>
            <a:ext cx="3052080" cy="280800"/>
          </a:xfrm>
          <a:prstGeom prst="rect">
            <a:avLst/>
          </a:prstGeom>
          <a:noFill/>
          <a:ln w="108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pl-PL" sz="1200" b="1" strike="noStrike" spc="-1" dirty="0">
                <a:solidFill>
                  <a:srgbClr val="FFFFFF"/>
                </a:solidFill>
                <a:latin typeface="Source Sans Pro"/>
              </a:rPr>
              <a:t>TECHNIK PROGRAMISTA </a:t>
            </a:r>
            <a:r>
              <a:rPr lang="pl-PL" sz="1200" b="1" spc="-1" dirty="0">
                <a:solidFill>
                  <a:srgbClr val="FFFFFF"/>
                </a:solidFill>
                <a:latin typeface="Source Sans Pro"/>
              </a:rPr>
              <a:t>30.04-28.05</a:t>
            </a:r>
            <a:r>
              <a:rPr lang="pl-PL" sz="1200" b="1" strike="noStrike" spc="-1" dirty="0">
                <a:solidFill>
                  <a:srgbClr val="FFFFFF"/>
                </a:solidFill>
                <a:latin typeface="Source Sans Pro"/>
              </a:rPr>
              <a:t> </a:t>
            </a:r>
            <a:r>
              <a:rPr lang="pl-PL" sz="1200" b="1" spc="-1" dirty="0">
                <a:solidFill>
                  <a:srgbClr val="FFFFFF"/>
                </a:solidFill>
                <a:latin typeface="Source Sans Pro"/>
              </a:rPr>
              <a:t>2023r</a:t>
            </a:r>
            <a:r>
              <a:rPr lang="pl-PL" sz="1200" b="1" strike="noStrike" spc="-1" dirty="0">
                <a:solidFill>
                  <a:srgbClr val="FFFFFF"/>
                </a:solidFill>
                <a:latin typeface="Source Sans Pro"/>
              </a:rPr>
              <a:t>.</a:t>
            </a:r>
            <a:endParaRPr lang="pl-PL" sz="1200" b="1" strike="noStrike" spc="-1" dirty="0">
              <a:solidFill>
                <a:srgbClr val="2C3E50"/>
              </a:solidFill>
              <a:latin typeface="Source Sans Pro"/>
            </a:endParaRPr>
          </a:p>
        </p:txBody>
      </p:sp>
      <p:pic>
        <p:nvPicPr>
          <p:cNvPr id="135" name="Obraz 134"/>
          <p:cNvPicPr/>
          <p:nvPr/>
        </p:nvPicPr>
        <p:blipFill>
          <a:blip r:embed="rId3"/>
          <a:stretch/>
        </p:blipFill>
        <p:spPr>
          <a:xfrm>
            <a:off x="5819760" y="596735"/>
            <a:ext cx="1560240" cy="973440"/>
          </a:xfrm>
          <a:prstGeom prst="rect">
            <a:avLst/>
          </a:prstGeom>
          <a:ln w="10800">
            <a:noFill/>
          </a:ln>
        </p:spPr>
      </p:pic>
      <p:pic>
        <p:nvPicPr>
          <p:cNvPr id="136" name="Obraz 135"/>
          <p:cNvPicPr/>
          <p:nvPr/>
        </p:nvPicPr>
        <p:blipFill>
          <a:blip r:embed="rId4"/>
          <a:stretch/>
        </p:blipFill>
        <p:spPr>
          <a:xfrm>
            <a:off x="7638517" y="4419456"/>
            <a:ext cx="2281643" cy="980544"/>
          </a:xfrm>
          <a:prstGeom prst="rect">
            <a:avLst/>
          </a:prstGeom>
          <a:ln w="10800">
            <a:noFill/>
          </a:ln>
        </p:spPr>
      </p:pic>
      <p:pic>
        <p:nvPicPr>
          <p:cNvPr id="137" name="Obraz 136"/>
          <p:cNvPicPr/>
          <p:nvPr/>
        </p:nvPicPr>
        <p:blipFill>
          <a:blip r:embed="rId5"/>
          <a:stretch/>
        </p:blipFill>
        <p:spPr>
          <a:xfrm>
            <a:off x="4204497" y="560322"/>
            <a:ext cx="1177920" cy="1177920"/>
          </a:xfrm>
          <a:prstGeom prst="rect">
            <a:avLst/>
          </a:prstGeom>
          <a:ln w="10800">
            <a:noFill/>
          </a:ln>
        </p:spPr>
      </p:pic>
      <p:pic>
        <p:nvPicPr>
          <p:cNvPr id="2" name="Obraz 2">
            <a:extLst>
              <a:ext uri="{FF2B5EF4-FFF2-40B4-BE49-F238E27FC236}">
                <a16:creationId xmlns:a16="http://schemas.microsoft.com/office/drawing/2014/main" id="{A9AB401D-F346-4B99-52A0-46F5B5EC11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52" y="4556576"/>
            <a:ext cx="3483593" cy="666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 xmlns:p15="http://schemas.microsoft.com/office/powerpoint/2012/main">
      <p:transition spd="slow">
        <p:fade thruBlk="true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l-PL" sz="2700" b="1" strike="noStrike" spc="-1">
                <a:solidFill>
                  <a:srgbClr val="FFFFFF"/>
                </a:solidFill>
                <a:latin typeface="Source Sans Pro Black"/>
              </a:rPr>
              <a:t>Miejsce praktyki zawodowej</a:t>
            </a:r>
          </a:p>
        </p:txBody>
      </p:sp>
      <p:sp>
        <p:nvSpPr>
          <p:cNvPr id="141" name="pole tekstowe 140"/>
          <p:cNvSpPr txBox="1"/>
          <p:nvPr/>
        </p:nvSpPr>
        <p:spPr>
          <a:xfrm>
            <a:off x="3060000" y="819360"/>
            <a:ext cx="3786480" cy="314280"/>
          </a:xfrm>
          <a:prstGeom prst="rect">
            <a:avLst/>
          </a:prstGeom>
          <a:noFill/>
          <a:ln w="108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pl-PL" sz="1400" b="1" spc="-1" dirty="0">
                <a:solidFill>
                  <a:srgbClr val="FFFFFF"/>
                </a:solidFill>
                <a:latin typeface="Source Sans Pro"/>
              </a:rPr>
              <a:t>Remote Partner - Braga</a:t>
            </a:r>
            <a:endParaRPr lang="pl-PL" dirty="0"/>
          </a:p>
        </p:txBody>
      </p:sp>
      <p:sp>
        <p:nvSpPr>
          <p:cNvPr id="143" name="pole tekstowe 142"/>
          <p:cNvSpPr txBox="1"/>
          <p:nvPr/>
        </p:nvSpPr>
        <p:spPr>
          <a:xfrm>
            <a:off x="6120000" y="1576080"/>
            <a:ext cx="3420000" cy="1657800"/>
          </a:xfrm>
          <a:prstGeom prst="rect">
            <a:avLst/>
          </a:prstGeom>
          <a:noFill/>
          <a:ln w="10800">
            <a:noFill/>
          </a:ln>
        </p:spPr>
        <p:txBody>
          <a:bodyPr lIns="90000" tIns="45000" rIns="90000" bIns="45000" anchor="ctr">
            <a:noAutofit/>
          </a:bodyPr>
          <a:lstStyle/>
          <a:p>
            <a:r>
              <a:rPr lang="pl-PL" sz="1400" b="1" strike="noStrike" spc="-1" dirty="0">
                <a:solidFill>
                  <a:srgbClr val="2C3E50"/>
                </a:solidFill>
                <a:latin typeface="Source Sans Pro"/>
              </a:rPr>
              <a:t>Pracowaliśmy w małej firmie związanej z </a:t>
            </a:r>
            <a:r>
              <a:rPr lang="pl-PL" sz="1400" b="1" spc="-1" dirty="0">
                <a:solidFill>
                  <a:srgbClr val="2C3E50"/>
                </a:solidFill>
                <a:latin typeface="Source Sans Pro"/>
              </a:rPr>
              <a:t>tworzeniem</a:t>
            </a:r>
            <a:r>
              <a:rPr lang="pl-PL" sz="1400" b="1" strike="noStrike" spc="-1" dirty="0">
                <a:solidFill>
                  <a:srgbClr val="2C3E50"/>
                </a:solidFill>
                <a:latin typeface="Source Sans Pro"/>
              </a:rPr>
              <a:t> </a:t>
            </a:r>
            <a:r>
              <a:rPr lang="pl-PL" sz="1400" b="1" spc="-1" dirty="0">
                <a:solidFill>
                  <a:srgbClr val="2C3E50"/>
                </a:solidFill>
                <a:latin typeface="Source Sans Pro"/>
              </a:rPr>
              <a:t>stron internetowych na zlecenie. </a:t>
            </a:r>
            <a:r>
              <a:rPr lang="pl-PL" sz="1400" b="1" strike="noStrike" spc="-1" dirty="0">
                <a:solidFill>
                  <a:srgbClr val="2C3E50"/>
                </a:solidFill>
                <a:latin typeface="Source Sans Pro"/>
              </a:rPr>
              <a:t>Naszym opiekunem był </a:t>
            </a:r>
            <a:r>
              <a:rPr lang="pl-PL" sz="1400" b="1" spc="-1" dirty="0">
                <a:solidFill>
                  <a:srgbClr val="2C3E50"/>
                </a:solidFill>
                <a:latin typeface="Source Sans Pro"/>
              </a:rPr>
              <a:t>Pierre </a:t>
            </a:r>
            <a:r>
              <a:rPr lang="pl-PL" sz="1400" b="1" spc="-1" dirty="0" err="1">
                <a:solidFill>
                  <a:srgbClr val="2C3E50"/>
                </a:solidFill>
                <a:latin typeface="Source Sans Pro"/>
              </a:rPr>
              <a:t>Matos</a:t>
            </a:r>
            <a:r>
              <a:rPr lang="pl-PL" sz="1400" b="1" strike="noStrike" spc="-1" dirty="0">
                <a:solidFill>
                  <a:srgbClr val="2C3E50"/>
                </a:solidFill>
                <a:latin typeface="Source Sans Pro"/>
              </a:rPr>
              <a:t>, który jest nie tylko programistą, ale także </a:t>
            </a:r>
            <a:r>
              <a:rPr lang="pl-PL" sz="1400" b="1" spc="-1" dirty="0">
                <a:solidFill>
                  <a:srgbClr val="2C3E50"/>
                </a:solidFill>
                <a:latin typeface="Source Sans Pro"/>
              </a:rPr>
              <a:t>szefem firmy w której odbywaliśmy praktyki.</a:t>
            </a:r>
            <a:endParaRPr lang="pl-PL" sz="1400" b="1" strike="noStrike" spc="-1" dirty="0">
              <a:solidFill>
                <a:srgbClr val="2C3E50"/>
              </a:solidFill>
              <a:latin typeface="Source Sans Pro"/>
            </a:endParaRPr>
          </a:p>
          <a:p>
            <a:endParaRPr lang="pl-PL" sz="1400" b="1" strike="noStrike" spc="-1">
              <a:solidFill>
                <a:srgbClr val="2C3E50"/>
              </a:solidFill>
              <a:latin typeface="Source Sans Pro"/>
            </a:endParaRPr>
          </a:p>
        </p:txBody>
      </p:sp>
      <p:pic>
        <p:nvPicPr>
          <p:cNvPr id="2" name="Obraz 2" descr="Obraz zawierający stojący, pozowanie, akcesoria&#10;&#10;Opis wygenerowany automatycznie">
            <a:extLst>
              <a:ext uri="{FF2B5EF4-FFF2-40B4-BE49-F238E27FC236}">
                <a16:creationId xmlns:a16="http://schemas.microsoft.com/office/drawing/2014/main" id="{65EBB184-6388-7FD1-2704-48B7C4CEE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06" y="1417859"/>
            <a:ext cx="2744700" cy="3657600"/>
          </a:xfrm>
          <a:prstGeom prst="rect">
            <a:avLst/>
          </a:prstGeom>
        </p:spPr>
      </p:pic>
      <p:pic>
        <p:nvPicPr>
          <p:cNvPr id="3" name="Obraz 3" descr="Obraz zawierający osoba, sufit, w pomieszczeniu, człowiek&#10;&#10;Opis wygenerowany automatycznie">
            <a:extLst>
              <a:ext uri="{FF2B5EF4-FFF2-40B4-BE49-F238E27FC236}">
                <a16:creationId xmlns:a16="http://schemas.microsoft.com/office/drawing/2014/main" id="{E314E891-E2B3-FB69-B2AE-2981FA6AC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227" y="1417860"/>
            <a:ext cx="2744700" cy="3657600"/>
          </a:xfrm>
          <a:prstGeom prst="rect">
            <a:avLst/>
          </a:prstGeom>
        </p:spPr>
      </p:pic>
      <p:pic>
        <p:nvPicPr>
          <p:cNvPr id="5" name="Obraz 5" descr="Obraz zawierający w pomieszczeniu, sufit, podłoga, pokój&#10;&#10;Opis wygenerowany automatycznie">
            <a:extLst>
              <a:ext uri="{FF2B5EF4-FFF2-40B4-BE49-F238E27FC236}">
                <a16:creationId xmlns:a16="http://schemas.microsoft.com/office/drawing/2014/main" id="{7C64BACD-BE4B-D5F2-17D3-D0DD29B2C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068" y="2962856"/>
            <a:ext cx="2959258" cy="2217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 xmlns:p15="http://schemas.microsoft.com/office/powerpoint/2012/main">
      <p:transition spd="slow">
        <p:fade thruBlk="true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l-PL" sz="2700" b="1" strike="noStrike" spc="-1">
                <a:solidFill>
                  <a:srgbClr val="FFFFFF"/>
                </a:solidFill>
                <a:latin typeface="Source Sans Pro Black"/>
              </a:rPr>
              <a:t>Programy, z których korzystaliśmy</a:t>
            </a:r>
          </a:p>
        </p:txBody>
      </p:sp>
      <p:sp>
        <p:nvSpPr>
          <p:cNvPr id="148" name="pole tekstowe 147"/>
          <p:cNvSpPr txBox="1"/>
          <p:nvPr/>
        </p:nvSpPr>
        <p:spPr>
          <a:xfrm>
            <a:off x="376200" y="1080000"/>
            <a:ext cx="2323800" cy="538200"/>
          </a:xfrm>
          <a:prstGeom prst="rect">
            <a:avLst/>
          </a:prstGeom>
          <a:noFill/>
          <a:ln w="108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pl-PL" sz="1400" b="1" spc="-1" dirty="0">
                <a:solidFill>
                  <a:srgbClr val="2C3E50"/>
                </a:solidFill>
                <a:latin typeface="Source Sans Pro"/>
              </a:rPr>
              <a:t>Języki</a:t>
            </a:r>
            <a:r>
              <a:rPr lang="pl-PL" sz="1400" b="1" strike="noStrike" spc="-1" dirty="0">
                <a:solidFill>
                  <a:srgbClr val="2C3E50"/>
                </a:solidFill>
                <a:latin typeface="Source Sans Pro"/>
              </a:rPr>
              <a:t> przez nas użyte</a:t>
            </a:r>
          </a:p>
        </p:txBody>
      </p:sp>
      <p:sp>
        <p:nvSpPr>
          <p:cNvPr id="149" name="pole tekstowe 148"/>
          <p:cNvSpPr txBox="1"/>
          <p:nvPr/>
        </p:nvSpPr>
        <p:spPr>
          <a:xfrm>
            <a:off x="180000" y="3600000"/>
            <a:ext cx="3818520" cy="1657800"/>
          </a:xfrm>
          <a:prstGeom prst="rect">
            <a:avLst/>
          </a:prstGeom>
          <a:noFill/>
          <a:ln w="10800">
            <a:noFill/>
          </a:ln>
        </p:spPr>
        <p:txBody>
          <a:bodyPr lIns="90000" tIns="45000" rIns="90000" bIns="45000" anchor="ctr">
            <a:noAutofit/>
          </a:bodyPr>
          <a:lstStyle/>
          <a:p>
            <a:r>
              <a:rPr lang="pl-PL" sz="1400" b="1" strike="noStrike" spc="-1" dirty="0">
                <a:solidFill>
                  <a:srgbClr val="2C3E50"/>
                </a:solidFill>
                <a:latin typeface="Source Sans Pro"/>
              </a:rPr>
              <a:t>Naszym zadaniem było stworzenie strony internetowej, która miała </a:t>
            </a:r>
            <a:r>
              <a:rPr lang="pl-PL" sz="1400" b="1" spc="-1" dirty="0">
                <a:solidFill>
                  <a:srgbClr val="2C3E50"/>
                </a:solidFill>
                <a:latin typeface="Source Sans Pro"/>
              </a:rPr>
              <a:t>odpowiadać użytkownikowi na każde zadane pytanie</a:t>
            </a:r>
            <a:r>
              <a:rPr lang="pl-PL" sz="1400" b="1" strike="noStrike" spc="-1" dirty="0">
                <a:solidFill>
                  <a:srgbClr val="2C3E50"/>
                </a:solidFill>
                <a:latin typeface="Source Sans Pro"/>
              </a:rPr>
              <a:t>. W tym celu </a:t>
            </a:r>
            <a:r>
              <a:rPr lang="pl-PL" sz="1400" b="1" spc="-1" dirty="0">
                <a:solidFill>
                  <a:srgbClr val="2C3E50"/>
                </a:solidFill>
                <a:latin typeface="Source Sans Pro"/>
              </a:rPr>
              <a:t>użyliśmy języków </a:t>
            </a:r>
            <a:r>
              <a:rPr lang="pl-PL" sz="1400" b="1" spc="-1" dirty="0" err="1">
                <a:solidFill>
                  <a:srgbClr val="2C3E50"/>
                </a:solidFill>
                <a:latin typeface="Source Sans Pro"/>
              </a:rPr>
              <a:t>Laravel</a:t>
            </a:r>
            <a:r>
              <a:rPr lang="pl-PL" sz="1400" b="1" spc="-1" dirty="0">
                <a:solidFill>
                  <a:srgbClr val="2C3E50"/>
                </a:solidFill>
                <a:latin typeface="Source Sans Pro"/>
              </a:rPr>
              <a:t> i </a:t>
            </a:r>
            <a:r>
              <a:rPr lang="pl-PL" sz="1400" b="1" spc="-1" dirty="0" err="1">
                <a:solidFill>
                  <a:srgbClr val="2C3E50"/>
                </a:solidFill>
                <a:latin typeface="Source Sans Pro"/>
              </a:rPr>
              <a:t>React</a:t>
            </a:r>
            <a:r>
              <a:rPr lang="pl-PL" sz="1400" b="1" spc="-1" dirty="0">
                <a:solidFill>
                  <a:srgbClr val="2C3E50"/>
                </a:solidFill>
                <a:latin typeface="Source Sans Pro"/>
              </a:rPr>
              <a:t> by połączyć się z </a:t>
            </a:r>
            <a:r>
              <a:rPr lang="pl-PL" sz="1400" b="1" spc="-1" dirty="0" err="1">
                <a:solidFill>
                  <a:srgbClr val="2C3E50"/>
                </a:solidFill>
                <a:latin typeface="Source Sans Pro"/>
              </a:rPr>
              <a:t>OpenAI</a:t>
            </a:r>
            <a:r>
              <a:rPr lang="pl-PL" sz="1400" b="1" spc="-1" dirty="0">
                <a:solidFill>
                  <a:srgbClr val="2C3E50"/>
                </a:solidFill>
                <a:latin typeface="Source Sans Pro"/>
              </a:rPr>
              <a:t>.</a:t>
            </a:r>
            <a:endParaRPr lang="pl-PL" sz="1400" b="1" strike="noStrike" spc="-1" dirty="0">
              <a:solidFill>
                <a:srgbClr val="2C3E50"/>
              </a:solidFill>
              <a:latin typeface="Source Sans Pro"/>
            </a:endParaRPr>
          </a:p>
        </p:txBody>
      </p:sp>
      <p:sp>
        <p:nvSpPr>
          <p:cNvPr id="150" name="pole tekstowe 149"/>
          <p:cNvSpPr txBox="1"/>
          <p:nvPr/>
        </p:nvSpPr>
        <p:spPr>
          <a:xfrm>
            <a:off x="219932" y="2789635"/>
            <a:ext cx="4068720" cy="1433880"/>
          </a:xfrm>
          <a:prstGeom prst="rect">
            <a:avLst/>
          </a:prstGeom>
          <a:noFill/>
          <a:ln w="108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pl-PL" sz="1400" b="1" strike="noStrike" spc="-1" dirty="0">
                <a:solidFill>
                  <a:srgbClr val="2C3E50"/>
                </a:solidFill>
                <a:latin typeface="Source Sans Pro"/>
              </a:rPr>
              <a:t>Do naszych zadań należało:</a:t>
            </a:r>
          </a:p>
          <a:p>
            <a:r>
              <a:rPr lang="pl-PL" sz="1400" b="1" strike="noStrike" spc="-1" dirty="0">
                <a:solidFill>
                  <a:srgbClr val="2C3E50"/>
                </a:solidFill>
                <a:latin typeface="Source Sans Pro"/>
              </a:rPr>
              <a:t>-zastosowanie odpowiedniego szablonu strony;</a:t>
            </a:r>
          </a:p>
          <a:p>
            <a:r>
              <a:rPr lang="pl-PL" sz="1400" b="1" strike="noStrike" spc="-1" dirty="0">
                <a:solidFill>
                  <a:srgbClr val="2C3E50"/>
                </a:solidFill>
                <a:latin typeface="Source Sans Pro"/>
              </a:rPr>
              <a:t>-zainstalowanie wymaganych </a:t>
            </a:r>
            <a:r>
              <a:rPr lang="pl-PL" sz="1400" b="1" spc="-1" dirty="0">
                <a:solidFill>
                  <a:srgbClr val="2C3E50"/>
                </a:solidFill>
                <a:latin typeface="Source Sans Pro"/>
              </a:rPr>
              <a:t>rozszerzeń</a:t>
            </a:r>
            <a:r>
              <a:rPr lang="pl-PL" sz="1400" b="1" strike="noStrike" spc="-1" dirty="0">
                <a:solidFill>
                  <a:srgbClr val="2C3E50"/>
                </a:solidFill>
                <a:latin typeface="Source Sans Pro"/>
              </a:rPr>
              <a:t>;</a:t>
            </a:r>
          </a:p>
          <a:p>
            <a:r>
              <a:rPr lang="pl-PL" sz="1400" b="1" strike="noStrike" spc="-1" dirty="0">
                <a:solidFill>
                  <a:srgbClr val="2C3E50"/>
                </a:solidFill>
                <a:latin typeface="Source Sans Pro"/>
              </a:rPr>
              <a:t>-utworzenie strony na podstawie projektu;</a:t>
            </a:r>
          </a:p>
          <a:p>
            <a:endParaRPr lang="pl-PL" sz="1400" b="1" strike="noStrike" spc="-1">
              <a:solidFill>
                <a:srgbClr val="2C3E50"/>
              </a:solidFill>
              <a:latin typeface="Source Sans Pro"/>
            </a:endParaRPr>
          </a:p>
          <a:p>
            <a:endParaRPr lang="pl-PL" sz="1400" b="1" strike="noStrike" spc="-1">
              <a:solidFill>
                <a:srgbClr val="2C3E50"/>
              </a:solidFill>
              <a:latin typeface="Source Sans Pro"/>
            </a:endParaRPr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B5447CB5-3865-47B6-B2EE-9C28341A1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57" y="1526316"/>
            <a:ext cx="1294978" cy="1129004"/>
          </a:xfrm>
          <a:prstGeom prst="rect">
            <a:avLst/>
          </a:prstGeom>
        </p:spPr>
      </p:pic>
      <p:pic>
        <p:nvPicPr>
          <p:cNvPr id="3" name="Obraz 3" descr="Obraz zawierający logo&#10;&#10;Opis wygenerowany automatycznie">
            <a:extLst>
              <a:ext uri="{FF2B5EF4-FFF2-40B4-BE49-F238E27FC236}">
                <a16:creationId xmlns:a16="http://schemas.microsoft.com/office/drawing/2014/main" id="{1A9C1CB8-3535-5C10-37F8-7B5F2451C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963" y="1615955"/>
            <a:ext cx="2318199" cy="851844"/>
          </a:xfrm>
          <a:prstGeom prst="rect">
            <a:avLst/>
          </a:prstGeom>
        </p:spPr>
      </p:pic>
      <p:pic>
        <p:nvPicPr>
          <p:cNvPr id="6" name="Obraz 6" descr="Obraz zawierający tekst, w pomieszczeniu, osoba, computer&#10;&#10;Opis wygenerowany automatycznie">
            <a:extLst>
              <a:ext uri="{FF2B5EF4-FFF2-40B4-BE49-F238E27FC236}">
                <a16:creationId xmlns:a16="http://schemas.microsoft.com/office/drawing/2014/main" id="{6173F662-06BC-DB4D-863C-8F5E595A5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530" y="1444079"/>
            <a:ext cx="2743587" cy="3657600"/>
          </a:xfrm>
          <a:prstGeom prst="rect">
            <a:avLst/>
          </a:prstGeom>
        </p:spPr>
      </p:pic>
      <p:pic>
        <p:nvPicPr>
          <p:cNvPr id="7" name="Obraz 7" descr="Obraz zawierający tekst, podłoga, w pomieszczeniu&#10;&#10;Opis wygenerowany automatycznie">
            <a:extLst>
              <a:ext uri="{FF2B5EF4-FFF2-40B4-BE49-F238E27FC236}">
                <a16:creationId xmlns:a16="http://schemas.microsoft.com/office/drawing/2014/main" id="{5937140C-2B8A-3189-1C2C-CEA7D331D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739" y="1444080"/>
            <a:ext cx="2743587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 xmlns:p15="http://schemas.microsoft.com/office/powerpoint/2012/main">
      <p:transition spd="slow">
        <p:fade thruBlk="true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1">
            <a:extLst>
              <a:ext uri="{FF2B5EF4-FFF2-40B4-BE49-F238E27FC236}">
                <a16:creationId xmlns:a16="http://schemas.microsoft.com/office/drawing/2014/main" id="{B33CA899-EBEF-15A7-B390-643049EF50CA}"/>
              </a:ext>
            </a:extLst>
          </p:cNvPr>
          <p:cNvSpPr txBox="1"/>
          <p:nvPr/>
        </p:nvSpPr>
        <p:spPr>
          <a:xfrm>
            <a:off x="2954360" y="1138229"/>
            <a:ext cx="3579120" cy="1433880"/>
          </a:xfrm>
          <a:prstGeom prst="rect">
            <a:avLst/>
          </a:prstGeom>
          <a:noFill/>
          <a:ln w="1080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strike="noStrike" spc="-1" dirty="0">
                <a:solidFill>
                  <a:srgbClr val="2C3E50"/>
                </a:solidFill>
                <a:latin typeface="Source Sans Pro"/>
              </a:rPr>
              <a:t>Ostatniego dnia w firmie, </a:t>
            </a:r>
            <a:r>
              <a:rPr lang="pl-PL" sz="1400" b="1" spc="-1" dirty="0">
                <a:solidFill>
                  <a:srgbClr val="2C3E50"/>
                </a:solidFill>
                <a:latin typeface="Source Sans Pro"/>
              </a:rPr>
              <a:t>w trakcie</a:t>
            </a:r>
            <a:r>
              <a:rPr lang="pl-PL" sz="1400" b="1" strike="noStrike" spc="-1" dirty="0">
                <a:solidFill>
                  <a:srgbClr val="2C3E50"/>
                </a:solidFill>
                <a:latin typeface="Source Sans Pro"/>
              </a:rPr>
              <a:t> pracy zostaliśmy zabrani przez naszego opiekuna na </a:t>
            </a:r>
            <a:r>
              <a:rPr lang="pl-PL" sz="1400" b="1" spc="-1" dirty="0">
                <a:solidFill>
                  <a:srgbClr val="2C3E50"/>
                </a:solidFill>
                <a:latin typeface="Source Sans Pro"/>
              </a:rPr>
              <a:t>pokaz aut startujących w wyścigu samochodowym</a:t>
            </a:r>
            <a:r>
              <a:rPr lang="pl-PL" sz="1400" b="1" strike="noStrike" spc="-1" dirty="0">
                <a:solidFill>
                  <a:srgbClr val="2C3E50"/>
                </a:solidFill>
                <a:latin typeface="Source Sans Pro"/>
              </a:rPr>
              <a:t>. </a:t>
            </a:r>
            <a:r>
              <a:rPr lang="pl-PL" sz="1400" b="1" spc="-1" dirty="0">
                <a:solidFill>
                  <a:srgbClr val="2C3E50"/>
                </a:solidFill>
                <a:latin typeface="Source Sans Pro"/>
              </a:rPr>
              <a:t>Bardzo</a:t>
            </a:r>
            <a:r>
              <a:rPr lang="pl-PL" sz="1400" b="1" strike="noStrike" spc="-1" dirty="0">
                <a:solidFill>
                  <a:srgbClr val="2C3E50"/>
                </a:solidFill>
                <a:latin typeface="Source Sans Pro"/>
              </a:rPr>
              <a:t> miły gest na pożegnanie!</a:t>
            </a:r>
          </a:p>
        </p:txBody>
      </p:sp>
      <p:sp>
        <p:nvSpPr>
          <p:cNvPr id="7" name="PlaceHolder 1">
            <a:extLst>
              <a:ext uri="{FF2B5EF4-FFF2-40B4-BE49-F238E27FC236}">
                <a16:creationId xmlns:a16="http://schemas.microsoft.com/office/drawing/2014/main" id="{AB0554AD-5858-BBD6-9C62-198CBAB4C9A9}"/>
              </a:ext>
            </a:extLst>
          </p:cNvPr>
          <p:cNvSpPr>
            <a:spLocks noGrp="1"/>
          </p:cNvSpPr>
          <p:nvPr/>
        </p:nvSpPr>
        <p:spPr>
          <a:xfrm>
            <a:off x="360000" y="218144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pl-PL" sz="2700" b="1" strike="noStrike" spc="-1">
                <a:solidFill>
                  <a:srgbClr val="FFFFFF"/>
                </a:solidFill>
                <a:latin typeface="Source Sans Pro Black"/>
              </a:rPr>
              <a:t>Ostatni dzień w firmie</a:t>
            </a:r>
          </a:p>
        </p:txBody>
      </p:sp>
      <p:pic>
        <p:nvPicPr>
          <p:cNvPr id="8" name="Obraz 8" descr="Obraz zawierający tekst, samochód, na wolnym powietrzu, droga&#10;&#10;Opis wygenerowany automatycznie">
            <a:extLst>
              <a:ext uri="{FF2B5EF4-FFF2-40B4-BE49-F238E27FC236}">
                <a16:creationId xmlns:a16="http://schemas.microsoft.com/office/drawing/2014/main" id="{3E1A37D4-F3FA-C734-7106-393A836F4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80" y="1737880"/>
            <a:ext cx="2266492" cy="3009900"/>
          </a:xfrm>
          <a:prstGeom prst="rect">
            <a:avLst/>
          </a:prstGeom>
        </p:spPr>
      </p:pic>
      <p:pic>
        <p:nvPicPr>
          <p:cNvPr id="9" name="Obraz 9" descr="Obraz zawierający na wolnym powietrzu, droga, ulica, samochód&#10;&#10;Opis wygenerowany automatycznie">
            <a:extLst>
              <a:ext uri="{FF2B5EF4-FFF2-40B4-BE49-F238E27FC236}">
                <a16:creationId xmlns:a16="http://schemas.microsoft.com/office/drawing/2014/main" id="{5F91BEC9-27E7-4E68-99B5-F9FBA4A48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161" y="2484077"/>
            <a:ext cx="2037938" cy="2714625"/>
          </a:xfrm>
          <a:prstGeom prst="rect">
            <a:avLst/>
          </a:prstGeom>
        </p:spPr>
      </p:pic>
      <p:pic>
        <p:nvPicPr>
          <p:cNvPr id="10" name="Obraz 10" descr="Obraz zawierający tekst, samochód, wyścigi samochodowe&#10;&#10;Opis wygenerowany automatycznie">
            <a:extLst>
              <a:ext uri="{FF2B5EF4-FFF2-40B4-BE49-F238E27FC236}">
                <a16:creationId xmlns:a16="http://schemas.microsoft.com/office/drawing/2014/main" id="{23D178EA-38E8-15CA-6963-A10E73997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643" y="2329079"/>
            <a:ext cx="2199830" cy="2933700"/>
          </a:xfrm>
          <a:prstGeom prst="rect">
            <a:avLst/>
          </a:prstGeom>
        </p:spPr>
      </p:pic>
      <p:pic>
        <p:nvPicPr>
          <p:cNvPr id="11" name="Obraz 11" descr="Obraz zawierający tekst, samochód, na wolnym powietrzu&#10;&#10;Opis wygenerowany automatycznie">
            <a:extLst>
              <a:ext uri="{FF2B5EF4-FFF2-40B4-BE49-F238E27FC236}">
                <a16:creationId xmlns:a16="http://schemas.microsoft.com/office/drawing/2014/main" id="{6DAA1177-E9AD-1177-5EFD-E563C46FA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758" y="1493044"/>
            <a:ext cx="2399815" cy="3181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 xmlns:p15="http://schemas.microsoft.com/office/powerpoint/2012/main">
      <p:transition spd="slow">
        <p:fade thruBlk="true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1">
            <a:extLst>
              <a:ext uri="{FF2B5EF4-FFF2-40B4-BE49-F238E27FC236}">
                <a16:creationId xmlns:a16="http://schemas.microsoft.com/office/drawing/2014/main" id="{DCD0DEFB-1883-AB50-155D-4267C831E39C}"/>
              </a:ext>
            </a:extLst>
          </p:cNvPr>
          <p:cNvSpPr txBox="1"/>
          <p:nvPr/>
        </p:nvSpPr>
        <p:spPr>
          <a:xfrm>
            <a:off x="3321314" y="1674504"/>
            <a:ext cx="3060000" cy="2105640"/>
          </a:xfrm>
          <a:prstGeom prst="rect">
            <a:avLst/>
          </a:prstGeom>
          <a:noFill/>
          <a:ln w="1080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strike="noStrike" spc="-1">
                <a:solidFill>
                  <a:srgbClr val="2C3E50"/>
                </a:solidFill>
                <a:latin typeface="Source Sans Pro"/>
              </a:rPr>
              <a:t>Na koniec pobytu w Bradze, miała miejsce uroczystość wręczenia certyfikatów ukończenia praktyki zawodowej. Wydarzenie zakończyło się wspólnym posiłkiem wraz z uczestnikami pochodzącymi z innych krajów, którzy również brali udział w projekcie.</a:t>
            </a:r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C575F26A-42FC-4AF6-0089-D72D2B83570F}"/>
              </a:ext>
            </a:extLst>
          </p:cNvPr>
          <p:cNvSpPr>
            <a:spLocks noGrp="1"/>
          </p:cNvSpPr>
          <p:nvPr/>
        </p:nvSpPr>
        <p:spPr>
          <a:xfrm>
            <a:off x="357334" y="166332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pl-PL" sz="2700" b="1" strike="noStrike" spc="-1">
                <a:solidFill>
                  <a:srgbClr val="FFFFFF"/>
                </a:solidFill>
                <a:latin typeface="Source Sans Pro Black"/>
              </a:rPr>
              <a:t>Zakończenie praktyki</a:t>
            </a:r>
          </a:p>
        </p:txBody>
      </p:sp>
      <p:pic>
        <p:nvPicPr>
          <p:cNvPr id="10" name="Obraz 10" descr="Obraz zawierający sufit, osoba, w pomieszczeniu, ludzie&#10;&#10;Opis wygenerowany automatycznie">
            <a:extLst>
              <a:ext uri="{FF2B5EF4-FFF2-40B4-BE49-F238E27FC236}">
                <a16:creationId xmlns:a16="http://schemas.microsoft.com/office/drawing/2014/main" id="{01530D2F-F7DA-1577-47AA-4E31AF748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53" y="2512222"/>
            <a:ext cx="3023084" cy="2279380"/>
          </a:xfrm>
          <a:prstGeom prst="rect">
            <a:avLst/>
          </a:prstGeom>
        </p:spPr>
      </p:pic>
      <p:pic>
        <p:nvPicPr>
          <p:cNvPr id="11" name="Obraz 11" descr="Obraz zawierający w pomieszczeniu, osoba, sufit, ludzie&#10;&#10;Opis wygenerowany automatycznie">
            <a:extLst>
              <a:ext uri="{FF2B5EF4-FFF2-40B4-BE49-F238E27FC236}">
                <a16:creationId xmlns:a16="http://schemas.microsoft.com/office/drawing/2014/main" id="{1C80391B-365E-B6FE-0B07-F890B7FBF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520" y="2510246"/>
            <a:ext cx="3242887" cy="2412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 xmlns:p15="http://schemas.microsoft.com/office/powerpoint/2012/main">
      <p:transition spd="slow">
        <p:fade thruBlk="true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>
            <a:extLst>
              <a:ext uri="{FF2B5EF4-FFF2-40B4-BE49-F238E27FC236}">
                <a16:creationId xmlns:a16="http://schemas.microsoft.com/office/drawing/2014/main" id="{C70853B8-ED03-3BC4-F1BB-E6B862BF6371}"/>
              </a:ext>
            </a:extLst>
          </p:cNvPr>
          <p:cNvSpPr>
            <a:spLocks noGrp="1"/>
          </p:cNvSpPr>
          <p:nvPr/>
        </p:nvSpPr>
        <p:spPr>
          <a:xfrm>
            <a:off x="360000" y="20975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pl-PL" sz="2700" b="1" strike="noStrike" spc="-1">
                <a:solidFill>
                  <a:srgbClr val="FFFFFF"/>
                </a:solidFill>
                <a:latin typeface="Source Sans Pro Black"/>
              </a:rPr>
              <a:t>Koniec</a:t>
            </a:r>
          </a:p>
        </p:txBody>
      </p:sp>
      <p:sp>
        <p:nvSpPr>
          <p:cNvPr id="8" name="pole tekstowe 1">
            <a:extLst>
              <a:ext uri="{FF2B5EF4-FFF2-40B4-BE49-F238E27FC236}">
                <a16:creationId xmlns:a16="http://schemas.microsoft.com/office/drawing/2014/main" id="{C2A1E36D-3138-8F65-2ADA-60928EBA5CAB}"/>
              </a:ext>
            </a:extLst>
          </p:cNvPr>
          <p:cNvSpPr txBox="1"/>
          <p:nvPr/>
        </p:nvSpPr>
        <p:spPr>
          <a:xfrm>
            <a:off x="3060000" y="1728360"/>
            <a:ext cx="3960000" cy="730440"/>
          </a:xfrm>
          <a:prstGeom prst="rect">
            <a:avLst/>
          </a:prstGeom>
          <a:noFill/>
          <a:ln w="1080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b="1" strike="noStrike" spc="-1">
                <a:solidFill>
                  <a:srgbClr val="2C3E50"/>
                </a:solidFill>
                <a:latin typeface="Source Sans Pro"/>
              </a:rPr>
              <a:t>Serdecznie dziękujemy za uwagę!</a:t>
            </a:r>
          </a:p>
        </p:txBody>
      </p:sp>
      <p:sp>
        <p:nvSpPr>
          <p:cNvPr id="9" name="PlaceHolder 2">
            <a:extLst>
              <a:ext uri="{FF2B5EF4-FFF2-40B4-BE49-F238E27FC236}">
                <a16:creationId xmlns:a16="http://schemas.microsoft.com/office/drawing/2014/main" id="{00669A64-08C7-147B-E700-7596A9378208}"/>
              </a:ext>
            </a:extLst>
          </p:cNvPr>
          <p:cNvSpPr>
            <a:spLocks noGrp="1"/>
          </p:cNvSpPr>
          <p:nvPr/>
        </p:nvSpPr>
        <p:spPr>
          <a:xfrm>
            <a:off x="358387" y="3871259"/>
            <a:ext cx="5138264" cy="107360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0">
              <a:spcAft>
                <a:spcPts val="1057"/>
              </a:spcAft>
              <a:buNone/>
            </a:pPr>
            <a:r>
              <a:rPr lang="pl-PL" sz="2400" b="1" strike="noStrike" spc="-1" dirty="0">
                <a:solidFill>
                  <a:srgbClr val="2C3E50"/>
                </a:solidFill>
                <a:latin typeface="Source Sans Pro Semibold"/>
              </a:rPr>
              <a:t>Prezentację przygotowali:</a:t>
            </a:r>
            <a:endParaRPr lang="pl-PL" dirty="0"/>
          </a:p>
          <a:p>
            <a:pPr marL="431800">
              <a:spcAft>
                <a:spcPts val="1057"/>
              </a:spcAft>
            </a:pPr>
            <a:r>
              <a:rPr lang="pl-PL" sz="2400" b="1" spc="-1" dirty="0">
                <a:solidFill>
                  <a:srgbClr val="2C3E50"/>
                </a:solidFill>
                <a:latin typeface="Source Sans Pro Semibold"/>
              </a:rPr>
              <a:t>Mateusz K i Wiktor M z klasy 4BP</a:t>
            </a:r>
            <a:endParaRPr lang="pl-PL" sz="2400" b="1" strike="noStrike" spc="-1" dirty="0">
              <a:solidFill>
                <a:srgbClr val="2C3E50"/>
              </a:solidFill>
              <a:latin typeface="Source Sans Pro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 xmlns:p15="http://schemas.microsoft.com/office/powerpoint/2012/main">
      <p:transition spd="slow">
        <p:fade thruBlk="true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Application>Microsoft Office PowerPoint</Application>
  <PresentationFormat>Niestandardowy</PresentationFormat>
  <Slides>6</Slides>
  <Notes>0</Notes>
  <HiddenSlides>0</HiddenSlide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Office Theme</vt:lpstr>
      <vt:lpstr>Office Theme</vt:lpstr>
      <vt:lpstr>Office Theme</vt:lpstr>
      <vt:lpstr>Europejskie Mobilności Zawodowe Kluczem do Sukcesu</vt:lpstr>
      <vt:lpstr>Miejsce praktyki zawodowej</vt:lpstr>
      <vt:lpstr>Programy, z których korzystaliśmy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Midnightblue</dc:title>
  <dc:subject/>
  <dc:creator/>
  <dc:description/>
  <cp:lastModifiedBy/>
  <cp:revision>341</cp:revision>
  <dcterms:created xsi:type="dcterms:W3CDTF">2022-06-19T17:03:37Z</dcterms:created>
  <dcterms:modified xsi:type="dcterms:W3CDTF">2023-06-13T14:38:09Z</dcterms:modified>
  <dc:language>pl-PL</dc:language>
</cp:coreProperties>
</file>