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 Slab"/>
      <p:regular r:id="rId10"/>
      <p:bold r:id="rId11"/>
    </p:embeddedFon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Slab-bold.fntdata"/><Relationship Id="rId10" Type="http://schemas.openxmlformats.org/officeDocument/2006/relationships/font" Target="fonts/RobotoSlab-regular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261779a7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261779a7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261779a7d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261779a7d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261779a7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261779a7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709525" y="854750"/>
            <a:ext cx="6633600" cy="157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4020"/>
              <a:t>Nasze praktyki zawodowe w Bradze 2023</a:t>
            </a:r>
            <a:endParaRPr sz="392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404750" y="3319138"/>
            <a:ext cx="66828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pl"/>
              <a:t>Europejskie Mobilności Zawodowe Kluczem do Sukcesu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04275"/>
            <a:ext cx="3856799" cy="7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Praktykę odbywaliśmy w firmie SYnergia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150" y="1144125"/>
            <a:ext cx="3534202" cy="35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17428">
            <a:off x="1552750" y="1567700"/>
            <a:ext cx="3459174" cy="138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249" y="2344825"/>
            <a:ext cx="2008226" cy="267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Naszymi głównymi zadaniami było: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Wprowadzanie danych do programu Excel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Archiwizowanie dokumentacji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Selekcjonowanie korespondencji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500" y="1169613"/>
            <a:ext cx="2101793" cy="28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8051" y="2904550"/>
            <a:ext cx="3576026" cy="201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Wprowadziliśmy prawie 900 danych!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25" y="1785101"/>
            <a:ext cx="4065175" cy="9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5997" y="1618324"/>
            <a:ext cx="2443575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