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40708C-769C-4777-9761-22913478DDA3}" v="540" dt="2023-06-13T23:16:57.986"/>
    <p1510:client id="{70CE02B7-38DB-4622-8324-EAF81C2B703B}" v="39" dt="2023-06-12T19:34:43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5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2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8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5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7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9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47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1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5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6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4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2B7D2A9B-F2C1-500B-38E3-2F7A340AD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19" y="277182"/>
            <a:ext cx="2743200" cy="489857"/>
          </a:xfrm>
          <a:prstGeom prst="rect">
            <a:avLst/>
          </a:prstGeom>
        </p:spPr>
      </p:pic>
      <p:pic>
        <p:nvPicPr>
          <p:cNvPr id="9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53EB6659-1831-8758-03E8-52AA75FF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103" y="277612"/>
            <a:ext cx="1426820" cy="560976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DC3CCF8C-C85D-25A8-309E-E5554A37E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16" y="1182912"/>
            <a:ext cx="10899174" cy="521823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4B420B8-6FB5-D0A7-3BC2-07F05AF57FFD}"/>
              </a:ext>
            </a:extLst>
          </p:cNvPr>
          <p:cNvSpPr txBox="1"/>
          <p:nvPr/>
        </p:nvSpPr>
        <p:spPr>
          <a:xfrm>
            <a:off x="4154046" y="4795024"/>
            <a:ext cx="44607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>
                <a:solidFill>
                  <a:schemeClr val="accent2"/>
                </a:solidFill>
                <a:ea typeface="Calibri"/>
                <a:cs typeface="Calibri"/>
              </a:rPr>
              <a:t>Nasze praktyki zawodowe</a:t>
            </a:r>
            <a:endParaRPr lang="pl-PL" sz="2800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725F47-D9C6-A8DA-5878-3874A00B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pl-PL" sz="2400" b="1">
                <a:latin typeface="Calibri Light"/>
                <a:cs typeface="Calibri Light"/>
              </a:rPr>
              <a:t>Agrupamento de Escolas André Soares</a:t>
            </a:r>
            <a:endParaRPr lang="pl-PL" sz="2400" b="1">
              <a:cs typeface="Calibri Light"/>
            </a:endParaRPr>
          </a:p>
          <a:p>
            <a:endParaRPr lang="pl-PL" sz="2400" b="1">
              <a:cs typeface="Calibri Light"/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82967129-2EA9-12CE-DA7E-D862E7E73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tekst, ziemia&#10;&#10;Opis wygenerowany automatycznie">
            <a:extLst>
              <a:ext uri="{FF2B5EF4-FFF2-40B4-BE49-F238E27FC236}">
                <a16:creationId xmlns:a16="http://schemas.microsoft.com/office/drawing/2014/main" id="{FA71569A-7D7E-D211-6305-93F3C2D33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49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5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EB625C-AA20-059C-2F1B-4B95F78A1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55" y="1349649"/>
            <a:ext cx="3240506" cy="406462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cs typeface="Calibri Light"/>
              </a:rPr>
              <a:t>Zdjęcie z zagranicznym</a:t>
            </a:r>
            <a:r>
              <a:rPr lang="pl-PL" dirty="0">
                <a:cs typeface="Calibri Light"/>
              </a:rPr>
              <a:t> opiekunem</a:t>
            </a:r>
            <a:r>
              <a:rPr lang="pl-PL" dirty="0">
                <a:solidFill>
                  <a:srgbClr val="FFFFFF"/>
                </a:solidFill>
                <a:cs typeface="Calibri Light"/>
              </a:rPr>
              <a:t> praktyk.</a:t>
            </a:r>
          </a:p>
        </p:txBody>
      </p:sp>
      <p:pic>
        <p:nvPicPr>
          <p:cNvPr id="7" name="Obraz 8" descr="Obraz zawierający tekst, osoba, komputer&#10;&#10;Opis wygenerowany automatycznie">
            <a:extLst>
              <a:ext uri="{FF2B5EF4-FFF2-40B4-BE49-F238E27FC236}">
                <a16:creationId xmlns:a16="http://schemas.microsoft.com/office/drawing/2014/main" id="{CF7C20A3-5275-F468-7F7B-3C0EF5593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4113932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D415A4-2DDE-69E0-CA2A-CCA0083D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Nasze obowiązki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1CED31-5E5D-A977-D058-B10EA2C6A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Konserwacja oraz naprawa </a:t>
            </a:r>
            <a:r>
              <a:rPr lang="pl-PL"/>
              <a:t>sprzętu komputerowego;</a:t>
            </a:r>
          </a:p>
          <a:p>
            <a:r>
              <a:rPr lang="pl-PL"/>
              <a:t>Konfiguracja oraz testowanie urządzeń sieciowych;</a:t>
            </a:r>
          </a:p>
          <a:p>
            <a:r>
              <a:rPr lang="pl-PL" dirty="0"/>
              <a:t>Tworzenie strony internetowej z wykorzystaniem skryptów CSS </a:t>
            </a:r>
            <a:r>
              <a:rPr lang="pl-PL"/>
              <a:t>oraz języka HTML do utworzenia szkieletu strony;</a:t>
            </a:r>
          </a:p>
          <a:p>
            <a:r>
              <a:rPr lang="pl-PL" dirty="0"/>
              <a:t>Tworzenie kopii zapasowej bazy danych,</a:t>
            </a:r>
          </a:p>
          <a:p>
            <a:r>
              <a:rPr lang="pl-PL" dirty="0"/>
              <a:t>Konfiguracja nowych urządzeń,</a:t>
            </a:r>
          </a:p>
          <a:p>
            <a:r>
              <a:rPr lang="pl-PL" dirty="0"/>
              <a:t>Przygotowywanie urządzeń do egzaminów,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630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5F9C4C-DB45-03BD-6B2E-85BC754D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Zdjęcia pokazujące część z naszych zajęć</a:t>
            </a:r>
          </a:p>
        </p:txBody>
      </p:sp>
      <p:pic>
        <p:nvPicPr>
          <p:cNvPr id="4" name="Obraz 4" descr="Obraz zawierający osoba, komputer&#10;&#10;Opis wygenerowany automatycznie">
            <a:extLst>
              <a:ext uri="{FF2B5EF4-FFF2-40B4-BE49-F238E27FC236}">
                <a16:creationId xmlns:a16="http://schemas.microsoft.com/office/drawing/2014/main" id="{137CE7B2-4754-558C-70FA-E8134D5CE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108" y="845294"/>
            <a:ext cx="2942261" cy="2241973"/>
          </a:xfrm>
        </p:spPr>
      </p:pic>
      <p:pic>
        <p:nvPicPr>
          <p:cNvPr id="5" name="Obraz 5" descr="Obraz zawierający tekst, komputer, w pomieszczeniu, elektronika&#10;&#10;Opis wygenerowany automatycznie">
            <a:extLst>
              <a:ext uri="{FF2B5EF4-FFF2-40B4-BE49-F238E27FC236}">
                <a16:creationId xmlns:a16="http://schemas.microsoft.com/office/drawing/2014/main" id="{D2346763-EED6-BED7-2C3A-BAC6F810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112920" y="3359858"/>
            <a:ext cx="2940755" cy="2264361"/>
          </a:xfrm>
          <a:prstGeom prst="rect">
            <a:avLst/>
          </a:prstGeom>
        </p:spPr>
      </p:pic>
      <p:pic>
        <p:nvPicPr>
          <p:cNvPr id="6" name="Obraz 6" descr="Obraz zawierający tekst, computer, komputer&#10;&#10;Opis wygenerowany automatycznie">
            <a:extLst>
              <a:ext uri="{FF2B5EF4-FFF2-40B4-BE49-F238E27FC236}">
                <a16:creationId xmlns:a16="http://schemas.microsoft.com/office/drawing/2014/main" id="{1B13A66D-8304-DBEC-983B-39B36964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177" y="848079"/>
            <a:ext cx="2940755" cy="2236139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A7948811-3119-2B57-4F4E-847F8D7BD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90179" y="3358446"/>
            <a:ext cx="2921941" cy="22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701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Frame</vt:lpstr>
      <vt:lpstr>Prezentacja programu PowerPoint</vt:lpstr>
      <vt:lpstr>Agrupamento de Escolas André Soares </vt:lpstr>
      <vt:lpstr>Zdjęcie z zagranicznym opiekunem praktyk.</vt:lpstr>
      <vt:lpstr>Nasze obowiązki</vt:lpstr>
      <vt:lpstr>Zdjęcia pokazujące część z naszych zajęć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126</cp:revision>
  <dcterms:created xsi:type="dcterms:W3CDTF">2023-06-12T18:31:11Z</dcterms:created>
  <dcterms:modified xsi:type="dcterms:W3CDTF">2023-06-13T23:17:45Z</dcterms:modified>
</cp:coreProperties>
</file>