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10"/>
  </p:notesMasterIdLst>
  <p:sldIdLst>
    <p:sldId id="256" r:id="rId3"/>
    <p:sldId id="257" r:id="rId4"/>
    <p:sldId id="258" r:id="rId5"/>
    <p:sldId id="259" r:id="rId6"/>
    <p:sldId id="261" r:id="rId7"/>
    <p:sldId id="260" r:id="rId8"/>
    <p:sldId id="263" r:id="rId9"/>
  </p:sldIdLst>
  <p:sldSz cx="9144000" cy="5143500" type="screen16x9"/>
  <p:notesSz cx="6858000" cy="9144000"/>
  <p:embeddedFontLst>
    <p:embeddedFont>
      <p:font typeface="Antic Slab" panose="020B0604020202020204" charset="0"/>
      <p:regular r:id="rId11"/>
    </p:embeddedFont>
    <p:embeddedFont>
      <p:font typeface="Bebas Neue" panose="020B0606020202050201" pitchFamily="34" charset="0"/>
      <p:regular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CA2540-4722-6FFC-777D-FFF524802EBE}" v="413" dt="2023-06-11T20:14:56.299"/>
  </p1510:revLst>
</p1510:revInfo>
</file>

<file path=ppt/tableStyles.xml><?xml version="1.0" encoding="utf-8"?>
<a:tblStyleLst xmlns:a="http://schemas.openxmlformats.org/drawingml/2006/main" def="{A3B2110A-49A8-46FF-AD3C-5F43608437B1}">
  <a:tblStyle styleId="{A3B2110A-49A8-46FF-AD3C-5F43608437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2.fntdata"/><Relationship Id="rId1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ab5f730c69_0_3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ab5f730c69_0_3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515af90f9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2515af90f9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ab5f730c69_0_3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ab5f730c69_0_3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b5f730c69_0_3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ab5f730c69_0_3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ab5f730c69_0_3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ab5f730c69_0_3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ab5f730c69_0_40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ab5f730c69_0_40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5" Type="http://schemas.openxmlformats.org/officeDocument/2006/relationships/hyperlink" Target="https://stories.freepik.com/cuate/?utm_source=slidesgo_template&amp;utm_medium=referral-link&amp;utm_campaign=sg_resources&amp;utm_content=stories#f9b340" TargetMode="External"/><Relationship Id="rId4" Type="http://schemas.openxmlformats.org/officeDocument/2006/relationships/hyperlink" Target="https://www.freepik.com/"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78992" y="832104"/>
            <a:ext cx="4032600" cy="204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7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572116" y="4001900"/>
            <a:ext cx="3048300" cy="6087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1600">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grpSp>
        <p:nvGrpSpPr>
          <p:cNvPr id="61" name="Google Shape;61;p11"/>
          <p:cNvGrpSpPr/>
          <p:nvPr/>
        </p:nvGrpSpPr>
        <p:grpSpPr>
          <a:xfrm>
            <a:off x="115350" y="133150"/>
            <a:ext cx="8913300" cy="4855200"/>
            <a:chOff x="115350" y="133150"/>
            <a:chExt cx="8913300" cy="4855200"/>
          </a:xfrm>
        </p:grpSpPr>
        <p:sp>
          <p:nvSpPr>
            <p:cNvPr id="62" name="Google Shape;62;p11"/>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11"/>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64" name="Google Shape;64;p11"/>
          <p:cNvSpPr txBox="1">
            <a:spLocks noGrp="1"/>
          </p:cNvSpPr>
          <p:nvPr>
            <p:ph type="title" hasCustomPrompt="1"/>
          </p:nvPr>
        </p:nvSpPr>
        <p:spPr>
          <a:xfrm>
            <a:off x="2053500" y="1895920"/>
            <a:ext cx="5037000" cy="1273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200">
                <a:solidFill>
                  <a:schemeClr val="accent3"/>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5" name="Google Shape;65;p11"/>
          <p:cNvSpPr txBox="1">
            <a:spLocks noGrp="1"/>
          </p:cNvSpPr>
          <p:nvPr>
            <p:ph type="subTitle" idx="1"/>
          </p:nvPr>
        </p:nvSpPr>
        <p:spPr>
          <a:xfrm>
            <a:off x="2052900" y="3096858"/>
            <a:ext cx="5038200" cy="5028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800"/>
            </a:lvl1pPr>
            <a:lvl2pPr lvl="1" algn="ctr">
              <a:spcBef>
                <a:spcPts val="1600"/>
              </a:spcBef>
              <a:spcAft>
                <a:spcPts val="0"/>
              </a:spcAft>
              <a:buSzPts val="1800"/>
              <a:buNone/>
              <a:defRPr sz="1800"/>
            </a:lvl2pPr>
            <a:lvl3pPr lvl="2" algn="ctr">
              <a:spcBef>
                <a:spcPts val="1600"/>
              </a:spcBef>
              <a:spcAft>
                <a:spcPts val="0"/>
              </a:spcAft>
              <a:buSzPts val="1800"/>
              <a:buNone/>
              <a:defRPr sz="1800"/>
            </a:lvl3pPr>
            <a:lvl4pPr lvl="3" algn="ctr">
              <a:spcBef>
                <a:spcPts val="1600"/>
              </a:spcBef>
              <a:spcAft>
                <a:spcPts val="0"/>
              </a:spcAft>
              <a:buSzPts val="1800"/>
              <a:buNone/>
              <a:defRPr sz="1800"/>
            </a:lvl4pPr>
            <a:lvl5pPr lvl="4" algn="ctr">
              <a:spcBef>
                <a:spcPts val="1600"/>
              </a:spcBef>
              <a:spcAft>
                <a:spcPts val="0"/>
              </a:spcAft>
              <a:buSzPts val="1800"/>
              <a:buNone/>
              <a:defRPr sz="1800"/>
            </a:lvl5pPr>
            <a:lvl6pPr lvl="5" algn="ctr">
              <a:spcBef>
                <a:spcPts val="1600"/>
              </a:spcBef>
              <a:spcAft>
                <a:spcPts val="0"/>
              </a:spcAft>
              <a:buSzPts val="1800"/>
              <a:buNone/>
              <a:defRPr sz="1800"/>
            </a:lvl6pPr>
            <a:lvl7pPr lvl="6" algn="ctr">
              <a:spcBef>
                <a:spcPts val="1600"/>
              </a:spcBef>
              <a:spcAft>
                <a:spcPts val="0"/>
              </a:spcAft>
              <a:buSzPts val="1800"/>
              <a:buNone/>
              <a:defRPr sz="1800"/>
            </a:lvl7pPr>
            <a:lvl8pPr lvl="7" algn="ctr">
              <a:spcBef>
                <a:spcPts val="1600"/>
              </a:spcBef>
              <a:spcAft>
                <a:spcPts val="0"/>
              </a:spcAft>
              <a:buSzPts val="1800"/>
              <a:buNone/>
              <a:defRPr sz="1800"/>
            </a:lvl8pPr>
            <a:lvl9pPr lvl="8" algn="ctr">
              <a:spcBef>
                <a:spcPts val="1600"/>
              </a:spcBef>
              <a:spcAft>
                <a:spcPts val="1600"/>
              </a:spcAft>
              <a:buSzPts val="18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1_1_1">
    <p:spTree>
      <p:nvGrpSpPr>
        <p:cNvPr id="1" name="Shape 67"/>
        <p:cNvGrpSpPr/>
        <p:nvPr/>
      </p:nvGrpSpPr>
      <p:grpSpPr>
        <a:xfrm>
          <a:off x="0" y="0"/>
          <a:ext cx="0" cy="0"/>
          <a:chOff x="0" y="0"/>
          <a:chExt cx="0" cy="0"/>
        </a:xfrm>
      </p:grpSpPr>
      <p:grpSp>
        <p:nvGrpSpPr>
          <p:cNvPr id="68" name="Google Shape;68;p13"/>
          <p:cNvGrpSpPr/>
          <p:nvPr/>
        </p:nvGrpSpPr>
        <p:grpSpPr>
          <a:xfrm>
            <a:off x="115350" y="133150"/>
            <a:ext cx="8913300" cy="4855200"/>
            <a:chOff x="115350" y="133150"/>
            <a:chExt cx="8913300" cy="4855200"/>
          </a:xfrm>
        </p:grpSpPr>
        <p:sp>
          <p:nvSpPr>
            <p:cNvPr id="69" name="Google Shape;69;p13"/>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 name="Google Shape;70;p13"/>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71" name="Google Shape;71;p13"/>
          <p:cNvSpPr txBox="1">
            <a:spLocks noGrp="1"/>
          </p:cNvSpPr>
          <p:nvPr>
            <p:ph type="ctrTitle"/>
          </p:nvPr>
        </p:nvSpPr>
        <p:spPr>
          <a:xfrm>
            <a:off x="1758858" y="1693049"/>
            <a:ext cx="1837800" cy="38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b="0"/>
            </a:lvl1pPr>
            <a:lvl2pPr lvl="1"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2pPr>
            <a:lvl3pPr lvl="2"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3pPr>
            <a:lvl4pPr lvl="3"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4pPr>
            <a:lvl5pPr lvl="4"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5pPr>
            <a:lvl6pPr lvl="5"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6pPr>
            <a:lvl7pPr lvl="6"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7pPr>
            <a:lvl8pPr lvl="7"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8pPr>
            <a:lvl9pPr lvl="8"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9pPr>
          </a:lstStyle>
          <a:p>
            <a:endParaRPr/>
          </a:p>
        </p:txBody>
      </p:sp>
      <p:sp>
        <p:nvSpPr>
          <p:cNvPr id="72" name="Google Shape;72;p13"/>
          <p:cNvSpPr txBox="1">
            <a:spLocks noGrp="1"/>
          </p:cNvSpPr>
          <p:nvPr>
            <p:ph type="title" idx="2" hasCustomPrompt="1"/>
          </p:nvPr>
        </p:nvSpPr>
        <p:spPr>
          <a:xfrm>
            <a:off x="585300" y="1739469"/>
            <a:ext cx="1161300" cy="94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8000"/>
              <a:buNone/>
              <a:defRPr sz="8000">
                <a:solidFill>
                  <a:schemeClr val="accent5"/>
                </a:solidFill>
              </a:defRPr>
            </a:lvl1pPr>
            <a:lvl2pPr lvl="1"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73" name="Google Shape;73;p13"/>
          <p:cNvSpPr txBox="1">
            <a:spLocks noGrp="1"/>
          </p:cNvSpPr>
          <p:nvPr>
            <p:ph type="subTitle" idx="1"/>
          </p:nvPr>
        </p:nvSpPr>
        <p:spPr>
          <a:xfrm>
            <a:off x="1758858" y="2045087"/>
            <a:ext cx="23316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4" name="Google Shape;74;p13"/>
          <p:cNvSpPr txBox="1">
            <a:spLocks noGrp="1"/>
          </p:cNvSpPr>
          <p:nvPr>
            <p:ph type="ctrTitle" idx="3"/>
          </p:nvPr>
        </p:nvSpPr>
        <p:spPr>
          <a:xfrm>
            <a:off x="2676900" y="539500"/>
            <a:ext cx="37902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r" rtl="0">
              <a:spcBef>
                <a:spcPts val="0"/>
              </a:spcBef>
              <a:spcAft>
                <a:spcPts val="0"/>
              </a:spcAft>
              <a:buSzPts val="1600"/>
              <a:buNone/>
              <a:defRPr sz="1600"/>
            </a:lvl2pPr>
            <a:lvl3pPr lvl="2" algn="r" rtl="0">
              <a:spcBef>
                <a:spcPts val="0"/>
              </a:spcBef>
              <a:spcAft>
                <a:spcPts val="0"/>
              </a:spcAft>
              <a:buSzPts val="1600"/>
              <a:buNone/>
              <a:defRPr sz="1600"/>
            </a:lvl3pPr>
            <a:lvl4pPr lvl="3" algn="r" rtl="0">
              <a:spcBef>
                <a:spcPts val="0"/>
              </a:spcBef>
              <a:spcAft>
                <a:spcPts val="0"/>
              </a:spcAft>
              <a:buSzPts val="1600"/>
              <a:buNone/>
              <a:defRPr sz="1600"/>
            </a:lvl4pPr>
            <a:lvl5pPr lvl="4" algn="r" rtl="0">
              <a:spcBef>
                <a:spcPts val="0"/>
              </a:spcBef>
              <a:spcAft>
                <a:spcPts val="0"/>
              </a:spcAft>
              <a:buSzPts val="1600"/>
              <a:buNone/>
              <a:defRPr sz="1600"/>
            </a:lvl5pPr>
            <a:lvl6pPr lvl="5" algn="r" rtl="0">
              <a:spcBef>
                <a:spcPts val="0"/>
              </a:spcBef>
              <a:spcAft>
                <a:spcPts val="0"/>
              </a:spcAft>
              <a:buSzPts val="1600"/>
              <a:buNone/>
              <a:defRPr sz="1600"/>
            </a:lvl6pPr>
            <a:lvl7pPr lvl="6" algn="r" rtl="0">
              <a:spcBef>
                <a:spcPts val="0"/>
              </a:spcBef>
              <a:spcAft>
                <a:spcPts val="0"/>
              </a:spcAft>
              <a:buSzPts val="1600"/>
              <a:buNone/>
              <a:defRPr sz="1600"/>
            </a:lvl7pPr>
            <a:lvl8pPr lvl="7" algn="r" rtl="0">
              <a:spcBef>
                <a:spcPts val="0"/>
              </a:spcBef>
              <a:spcAft>
                <a:spcPts val="0"/>
              </a:spcAft>
              <a:buSzPts val="1600"/>
              <a:buNone/>
              <a:defRPr sz="1600"/>
            </a:lvl8pPr>
            <a:lvl9pPr lvl="8" algn="r" rtl="0">
              <a:spcBef>
                <a:spcPts val="0"/>
              </a:spcBef>
              <a:spcAft>
                <a:spcPts val="0"/>
              </a:spcAft>
              <a:buSzPts val="1600"/>
              <a:buNone/>
              <a:defRPr sz="1600"/>
            </a:lvl9pPr>
          </a:lstStyle>
          <a:p>
            <a:endParaRPr/>
          </a:p>
        </p:txBody>
      </p:sp>
      <p:sp>
        <p:nvSpPr>
          <p:cNvPr id="75" name="Google Shape;75;p13"/>
          <p:cNvSpPr txBox="1">
            <a:spLocks noGrp="1"/>
          </p:cNvSpPr>
          <p:nvPr>
            <p:ph type="ctrTitle" idx="4"/>
          </p:nvPr>
        </p:nvSpPr>
        <p:spPr>
          <a:xfrm>
            <a:off x="6227358" y="1693049"/>
            <a:ext cx="1837800" cy="38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b="0"/>
            </a:lvl1pPr>
            <a:lvl2pPr lvl="1"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2pPr>
            <a:lvl3pPr lvl="2"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3pPr>
            <a:lvl4pPr lvl="3"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4pPr>
            <a:lvl5pPr lvl="4"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5pPr>
            <a:lvl6pPr lvl="5"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6pPr>
            <a:lvl7pPr lvl="6"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7pPr>
            <a:lvl8pPr lvl="7"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8pPr>
            <a:lvl9pPr lvl="8"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9pPr>
          </a:lstStyle>
          <a:p>
            <a:endParaRPr/>
          </a:p>
        </p:txBody>
      </p:sp>
      <p:sp>
        <p:nvSpPr>
          <p:cNvPr id="76" name="Google Shape;76;p13"/>
          <p:cNvSpPr txBox="1">
            <a:spLocks noGrp="1"/>
          </p:cNvSpPr>
          <p:nvPr>
            <p:ph type="title" idx="5" hasCustomPrompt="1"/>
          </p:nvPr>
        </p:nvSpPr>
        <p:spPr>
          <a:xfrm>
            <a:off x="5053800" y="1739469"/>
            <a:ext cx="1161300" cy="94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8000"/>
              <a:buNone/>
              <a:defRPr sz="8000">
                <a:solidFill>
                  <a:schemeClr val="accent3"/>
                </a:solidFill>
              </a:defRPr>
            </a:lvl1pPr>
            <a:lvl2pPr lvl="1"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77" name="Google Shape;77;p13"/>
          <p:cNvSpPr txBox="1">
            <a:spLocks noGrp="1"/>
          </p:cNvSpPr>
          <p:nvPr>
            <p:ph type="subTitle" idx="6"/>
          </p:nvPr>
        </p:nvSpPr>
        <p:spPr>
          <a:xfrm>
            <a:off x="6227358" y="2045087"/>
            <a:ext cx="23316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8" name="Google Shape;78;p13"/>
          <p:cNvSpPr txBox="1">
            <a:spLocks noGrp="1"/>
          </p:cNvSpPr>
          <p:nvPr>
            <p:ph type="ctrTitle" idx="7"/>
          </p:nvPr>
        </p:nvSpPr>
        <p:spPr>
          <a:xfrm>
            <a:off x="1758858" y="3132488"/>
            <a:ext cx="1837800" cy="38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b="0"/>
            </a:lvl1pPr>
            <a:lvl2pPr lvl="1"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2pPr>
            <a:lvl3pPr lvl="2"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3pPr>
            <a:lvl4pPr lvl="3"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4pPr>
            <a:lvl5pPr lvl="4"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5pPr>
            <a:lvl6pPr lvl="5"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6pPr>
            <a:lvl7pPr lvl="6"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7pPr>
            <a:lvl8pPr lvl="7"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8pPr>
            <a:lvl9pPr lvl="8"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9pPr>
          </a:lstStyle>
          <a:p>
            <a:endParaRPr/>
          </a:p>
        </p:txBody>
      </p:sp>
      <p:sp>
        <p:nvSpPr>
          <p:cNvPr id="79" name="Google Shape;79;p13"/>
          <p:cNvSpPr txBox="1">
            <a:spLocks noGrp="1"/>
          </p:cNvSpPr>
          <p:nvPr>
            <p:ph type="title" idx="8" hasCustomPrompt="1"/>
          </p:nvPr>
        </p:nvSpPr>
        <p:spPr>
          <a:xfrm>
            <a:off x="585300" y="3178908"/>
            <a:ext cx="1161300" cy="94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8000"/>
              <a:buNone/>
              <a:defRPr sz="8000">
                <a:solidFill>
                  <a:schemeClr val="accent4"/>
                </a:solidFill>
              </a:defRPr>
            </a:lvl1pPr>
            <a:lvl2pPr lvl="1"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80" name="Google Shape;80;p13"/>
          <p:cNvSpPr txBox="1">
            <a:spLocks noGrp="1"/>
          </p:cNvSpPr>
          <p:nvPr>
            <p:ph type="subTitle" idx="9"/>
          </p:nvPr>
        </p:nvSpPr>
        <p:spPr>
          <a:xfrm>
            <a:off x="1758858" y="3484526"/>
            <a:ext cx="23316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81" name="Google Shape;81;p13"/>
          <p:cNvSpPr txBox="1">
            <a:spLocks noGrp="1"/>
          </p:cNvSpPr>
          <p:nvPr>
            <p:ph type="ctrTitle" idx="13"/>
          </p:nvPr>
        </p:nvSpPr>
        <p:spPr>
          <a:xfrm>
            <a:off x="6227358" y="3132488"/>
            <a:ext cx="1837800" cy="384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b="0"/>
            </a:lvl1pPr>
            <a:lvl2pPr lvl="1"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2pPr>
            <a:lvl3pPr lvl="2"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3pPr>
            <a:lvl4pPr lvl="3"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4pPr>
            <a:lvl5pPr lvl="4"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5pPr>
            <a:lvl6pPr lvl="5"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6pPr>
            <a:lvl7pPr lvl="6"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7pPr>
            <a:lvl8pPr lvl="7"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8pPr>
            <a:lvl9pPr lvl="8" rtl="0">
              <a:spcBef>
                <a:spcPts val="0"/>
              </a:spcBef>
              <a:spcAft>
                <a:spcPts val="0"/>
              </a:spcAft>
              <a:buSzPts val="2000"/>
              <a:buFont typeface="Barlow Condensed SemiBold"/>
              <a:buNone/>
              <a:defRPr sz="2000">
                <a:latin typeface="Barlow Condensed SemiBold"/>
                <a:ea typeface="Barlow Condensed SemiBold"/>
                <a:cs typeface="Barlow Condensed SemiBold"/>
                <a:sym typeface="Barlow Condensed SemiBold"/>
              </a:defRPr>
            </a:lvl9pPr>
          </a:lstStyle>
          <a:p>
            <a:endParaRPr/>
          </a:p>
        </p:txBody>
      </p:sp>
      <p:sp>
        <p:nvSpPr>
          <p:cNvPr id="82" name="Google Shape;82;p13"/>
          <p:cNvSpPr txBox="1">
            <a:spLocks noGrp="1"/>
          </p:cNvSpPr>
          <p:nvPr>
            <p:ph type="title" idx="14" hasCustomPrompt="1"/>
          </p:nvPr>
        </p:nvSpPr>
        <p:spPr>
          <a:xfrm>
            <a:off x="5053800" y="3178908"/>
            <a:ext cx="1161300" cy="94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8000"/>
              <a:buNone/>
              <a:defRPr sz="8000">
                <a:solidFill>
                  <a:schemeClr val="accent6"/>
                </a:solidFill>
              </a:defRPr>
            </a:lvl1pPr>
            <a:lvl2pPr lvl="1"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83" name="Google Shape;83;p13"/>
          <p:cNvSpPr txBox="1">
            <a:spLocks noGrp="1"/>
          </p:cNvSpPr>
          <p:nvPr>
            <p:ph type="subTitle" idx="15"/>
          </p:nvPr>
        </p:nvSpPr>
        <p:spPr>
          <a:xfrm>
            <a:off x="6227358" y="3484526"/>
            <a:ext cx="23316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1">
  <p:cSld name="TITLE_1_2">
    <p:spTree>
      <p:nvGrpSpPr>
        <p:cNvPr id="1" name="Shape 84"/>
        <p:cNvGrpSpPr/>
        <p:nvPr/>
      </p:nvGrpSpPr>
      <p:grpSpPr>
        <a:xfrm>
          <a:off x="0" y="0"/>
          <a:ext cx="0" cy="0"/>
          <a:chOff x="0" y="0"/>
          <a:chExt cx="0" cy="0"/>
        </a:xfrm>
      </p:grpSpPr>
      <p:grpSp>
        <p:nvGrpSpPr>
          <p:cNvPr id="85" name="Google Shape;85;p14"/>
          <p:cNvGrpSpPr/>
          <p:nvPr/>
        </p:nvGrpSpPr>
        <p:grpSpPr>
          <a:xfrm>
            <a:off x="115350" y="133150"/>
            <a:ext cx="8913300" cy="4855200"/>
            <a:chOff x="115350" y="133150"/>
            <a:chExt cx="8913300" cy="4855200"/>
          </a:xfrm>
        </p:grpSpPr>
        <p:sp>
          <p:nvSpPr>
            <p:cNvPr id="86" name="Google Shape;86;p14"/>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 name="Google Shape;87;p14"/>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88" name="Google Shape;88;p14"/>
          <p:cNvSpPr txBox="1">
            <a:spLocks noGrp="1"/>
          </p:cNvSpPr>
          <p:nvPr>
            <p:ph type="ctrTitle"/>
          </p:nvPr>
        </p:nvSpPr>
        <p:spPr>
          <a:xfrm rot="-1389">
            <a:off x="1155975" y="1583679"/>
            <a:ext cx="2970900" cy="1006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7200"/>
              <a:buNone/>
              <a:defRPr sz="78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89" name="Google Shape;89;p14"/>
          <p:cNvSpPr txBox="1">
            <a:spLocks noGrp="1"/>
          </p:cNvSpPr>
          <p:nvPr>
            <p:ph type="subTitle" idx="1"/>
          </p:nvPr>
        </p:nvSpPr>
        <p:spPr>
          <a:xfrm>
            <a:off x="790575" y="2590475"/>
            <a:ext cx="3701700" cy="117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TITLE_1_1_1">
    <p:spTree>
      <p:nvGrpSpPr>
        <p:cNvPr id="1" name="Shape 90"/>
        <p:cNvGrpSpPr/>
        <p:nvPr/>
      </p:nvGrpSpPr>
      <p:grpSpPr>
        <a:xfrm>
          <a:off x="0" y="0"/>
          <a:ext cx="0" cy="0"/>
          <a:chOff x="0" y="0"/>
          <a:chExt cx="0" cy="0"/>
        </a:xfrm>
      </p:grpSpPr>
      <p:grpSp>
        <p:nvGrpSpPr>
          <p:cNvPr id="91" name="Google Shape;91;p15"/>
          <p:cNvGrpSpPr/>
          <p:nvPr/>
        </p:nvGrpSpPr>
        <p:grpSpPr>
          <a:xfrm>
            <a:off x="115350" y="133150"/>
            <a:ext cx="8913300" cy="4855200"/>
            <a:chOff x="115350" y="133150"/>
            <a:chExt cx="8913300" cy="4855200"/>
          </a:xfrm>
        </p:grpSpPr>
        <p:sp>
          <p:nvSpPr>
            <p:cNvPr id="92" name="Google Shape;92;p15"/>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3" name="Google Shape;93;p15"/>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94" name="Google Shape;94;p15"/>
          <p:cNvSpPr txBox="1">
            <a:spLocks noGrp="1"/>
          </p:cNvSpPr>
          <p:nvPr>
            <p:ph type="subTitle" idx="1"/>
          </p:nvPr>
        </p:nvSpPr>
        <p:spPr>
          <a:xfrm>
            <a:off x="1928300" y="1507000"/>
            <a:ext cx="5287500" cy="197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
        <p:nvSpPr>
          <p:cNvPr id="95" name="Google Shape;95;p15"/>
          <p:cNvSpPr txBox="1">
            <a:spLocks noGrp="1"/>
          </p:cNvSpPr>
          <p:nvPr>
            <p:ph type="title"/>
          </p:nvPr>
        </p:nvSpPr>
        <p:spPr>
          <a:xfrm rot="979">
            <a:off x="2991671" y="3637150"/>
            <a:ext cx="3160800" cy="33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_AND_BODY_1">
    <p:spTree>
      <p:nvGrpSpPr>
        <p:cNvPr id="1" name="Shape 96"/>
        <p:cNvGrpSpPr/>
        <p:nvPr/>
      </p:nvGrpSpPr>
      <p:grpSpPr>
        <a:xfrm>
          <a:off x="0" y="0"/>
          <a:ext cx="0" cy="0"/>
          <a:chOff x="0" y="0"/>
          <a:chExt cx="0" cy="0"/>
        </a:xfrm>
      </p:grpSpPr>
      <p:grpSp>
        <p:nvGrpSpPr>
          <p:cNvPr id="97" name="Google Shape;97;p16"/>
          <p:cNvGrpSpPr/>
          <p:nvPr/>
        </p:nvGrpSpPr>
        <p:grpSpPr>
          <a:xfrm>
            <a:off x="115350" y="133150"/>
            <a:ext cx="8913300" cy="4855200"/>
            <a:chOff x="115350" y="133150"/>
            <a:chExt cx="8913300" cy="4855200"/>
          </a:xfrm>
        </p:grpSpPr>
        <p:sp>
          <p:nvSpPr>
            <p:cNvPr id="98" name="Google Shape;98;p16"/>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 name="Google Shape;99;p16"/>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100" name="Google Shape;100;p16"/>
          <p:cNvSpPr txBox="1">
            <a:spLocks noGrp="1"/>
          </p:cNvSpPr>
          <p:nvPr>
            <p:ph type="subTitle" idx="1"/>
          </p:nvPr>
        </p:nvSpPr>
        <p:spPr>
          <a:xfrm>
            <a:off x="1792725" y="2052675"/>
            <a:ext cx="5558700" cy="2045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1600"/>
              <a:buChar char="●"/>
              <a:defRPr/>
            </a:lvl1pPr>
            <a:lvl2pPr lvl="1" rtl="0">
              <a:spcBef>
                <a:spcPts val="1600"/>
              </a:spcBef>
              <a:spcAft>
                <a:spcPts val="0"/>
              </a:spcAft>
              <a:buSzPts val="1600"/>
              <a:buChar char="○"/>
              <a:defRPr/>
            </a:lvl2pPr>
            <a:lvl3pPr lvl="2" rtl="0">
              <a:spcBef>
                <a:spcPts val="1600"/>
              </a:spcBef>
              <a:spcAft>
                <a:spcPts val="0"/>
              </a:spcAft>
              <a:buSzPts val="1600"/>
              <a:buChar char="■"/>
              <a:defRPr/>
            </a:lvl3pPr>
            <a:lvl4pPr lvl="3" rtl="0">
              <a:spcBef>
                <a:spcPts val="1600"/>
              </a:spcBef>
              <a:spcAft>
                <a:spcPts val="0"/>
              </a:spcAft>
              <a:buSzPts val="1600"/>
              <a:buChar char="●"/>
              <a:defRPr/>
            </a:lvl4pPr>
            <a:lvl5pPr lvl="4" rtl="0">
              <a:spcBef>
                <a:spcPts val="1600"/>
              </a:spcBef>
              <a:spcAft>
                <a:spcPts val="0"/>
              </a:spcAft>
              <a:buSzPts val="1600"/>
              <a:buChar char="○"/>
              <a:defRPr/>
            </a:lvl5pPr>
            <a:lvl6pPr lvl="5" rtl="0">
              <a:spcBef>
                <a:spcPts val="1600"/>
              </a:spcBef>
              <a:spcAft>
                <a:spcPts val="0"/>
              </a:spcAft>
              <a:buSzPts val="1600"/>
              <a:buChar char="■"/>
              <a:defRPr/>
            </a:lvl6pPr>
            <a:lvl7pPr lvl="6" rtl="0">
              <a:spcBef>
                <a:spcPts val="1600"/>
              </a:spcBef>
              <a:spcAft>
                <a:spcPts val="0"/>
              </a:spcAft>
              <a:buSzPts val="1600"/>
              <a:buChar char="●"/>
              <a:defRPr/>
            </a:lvl7pPr>
            <a:lvl8pPr lvl="7" rtl="0">
              <a:spcBef>
                <a:spcPts val="1600"/>
              </a:spcBef>
              <a:spcAft>
                <a:spcPts val="0"/>
              </a:spcAft>
              <a:buSzPts val="1600"/>
              <a:buChar char="○"/>
              <a:defRPr/>
            </a:lvl8pPr>
            <a:lvl9pPr lvl="8" rtl="0">
              <a:spcBef>
                <a:spcPts val="1600"/>
              </a:spcBef>
              <a:spcAft>
                <a:spcPts val="1600"/>
              </a:spcAft>
              <a:buSzPts val="1600"/>
              <a:buChar char="■"/>
              <a:defRPr/>
            </a:lvl9pPr>
          </a:lstStyle>
          <a:p>
            <a:endParaRPr/>
          </a:p>
        </p:txBody>
      </p:sp>
      <p:sp>
        <p:nvSpPr>
          <p:cNvPr id="101" name="Google Shape;101;p16"/>
          <p:cNvSpPr txBox="1">
            <a:spLocks noGrp="1"/>
          </p:cNvSpPr>
          <p:nvPr>
            <p:ph type="ctrTitle"/>
          </p:nvPr>
        </p:nvSpPr>
        <p:spPr>
          <a:xfrm>
            <a:off x="1792650" y="539500"/>
            <a:ext cx="55587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r" rtl="0">
              <a:spcBef>
                <a:spcPts val="0"/>
              </a:spcBef>
              <a:spcAft>
                <a:spcPts val="0"/>
              </a:spcAft>
              <a:buSzPts val="1600"/>
              <a:buNone/>
              <a:defRPr sz="1600"/>
            </a:lvl2pPr>
            <a:lvl3pPr lvl="2" algn="r" rtl="0">
              <a:spcBef>
                <a:spcPts val="0"/>
              </a:spcBef>
              <a:spcAft>
                <a:spcPts val="0"/>
              </a:spcAft>
              <a:buSzPts val="1600"/>
              <a:buNone/>
              <a:defRPr sz="1600"/>
            </a:lvl3pPr>
            <a:lvl4pPr lvl="3" algn="r" rtl="0">
              <a:spcBef>
                <a:spcPts val="0"/>
              </a:spcBef>
              <a:spcAft>
                <a:spcPts val="0"/>
              </a:spcAft>
              <a:buSzPts val="1600"/>
              <a:buNone/>
              <a:defRPr sz="1600"/>
            </a:lvl4pPr>
            <a:lvl5pPr lvl="4" algn="r" rtl="0">
              <a:spcBef>
                <a:spcPts val="0"/>
              </a:spcBef>
              <a:spcAft>
                <a:spcPts val="0"/>
              </a:spcAft>
              <a:buSzPts val="1600"/>
              <a:buNone/>
              <a:defRPr sz="1600"/>
            </a:lvl5pPr>
            <a:lvl6pPr lvl="5" algn="r" rtl="0">
              <a:spcBef>
                <a:spcPts val="0"/>
              </a:spcBef>
              <a:spcAft>
                <a:spcPts val="0"/>
              </a:spcAft>
              <a:buSzPts val="1600"/>
              <a:buNone/>
              <a:defRPr sz="1600"/>
            </a:lvl6pPr>
            <a:lvl7pPr lvl="6" algn="r" rtl="0">
              <a:spcBef>
                <a:spcPts val="0"/>
              </a:spcBef>
              <a:spcAft>
                <a:spcPts val="0"/>
              </a:spcAft>
              <a:buSzPts val="1600"/>
              <a:buNone/>
              <a:defRPr sz="1600"/>
            </a:lvl7pPr>
            <a:lvl8pPr lvl="7" algn="r" rtl="0">
              <a:spcBef>
                <a:spcPts val="0"/>
              </a:spcBef>
              <a:spcAft>
                <a:spcPts val="0"/>
              </a:spcAft>
              <a:buSzPts val="1600"/>
              <a:buNone/>
              <a:defRPr sz="1600"/>
            </a:lvl8pPr>
            <a:lvl9pPr lvl="8" algn="r" rtl="0">
              <a:spcBef>
                <a:spcPts val="0"/>
              </a:spcBef>
              <a:spcAft>
                <a:spcPts val="0"/>
              </a:spcAft>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102"/>
        <p:cNvGrpSpPr/>
        <p:nvPr/>
      </p:nvGrpSpPr>
      <p:grpSpPr>
        <a:xfrm>
          <a:off x="0" y="0"/>
          <a:ext cx="0" cy="0"/>
          <a:chOff x="0" y="0"/>
          <a:chExt cx="0" cy="0"/>
        </a:xfrm>
      </p:grpSpPr>
      <p:grpSp>
        <p:nvGrpSpPr>
          <p:cNvPr id="103" name="Google Shape;103;p17"/>
          <p:cNvGrpSpPr/>
          <p:nvPr/>
        </p:nvGrpSpPr>
        <p:grpSpPr>
          <a:xfrm>
            <a:off x="115350" y="133150"/>
            <a:ext cx="8913300" cy="4855200"/>
            <a:chOff x="115350" y="133150"/>
            <a:chExt cx="8913300" cy="4855200"/>
          </a:xfrm>
        </p:grpSpPr>
        <p:sp>
          <p:nvSpPr>
            <p:cNvPr id="104" name="Google Shape;104;p17"/>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 name="Google Shape;105;p17"/>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106" name="Google Shape;106;p17"/>
          <p:cNvSpPr txBox="1">
            <a:spLocks noGrp="1"/>
          </p:cNvSpPr>
          <p:nvPr>
            <p:ph type="title"/>
          </p:nvPr>
        </p:nvSpPr>
        <p:spPr>
          <a:xfrm>
            <a:off x="1610825" y="530000"/>
            <a:ext cx="5922300" cy="59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7"/>
          <p:cNvSpPr txBox="1">
            <a:spLocks noGrp="1"/>
          </p:cNvSpPr>
          <p:nvPr>
            <p:ph type="subTitle" idx="1"/>
          </p:nvPr>
        </p:nvSpPr>
        <p:spPr>
          <a:xfrm>
            <a:off x="970075" y="2845550"/>
            <a:ext cx="1939800" cy="54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08" name="Google Shape;108;p17"/>
          <p:cNvSpPr txBox="1">
            <a:spLocks noGrp="1"/>
          </p:cNvSpPr>
          <p:nvPr>
            <p:ph type="subTitle" idx="2"/>
          </p:nvPr>
        </p:nvSpPr>
        <p:spPr>
          <a:xfrm>
            <a:off x="6234625" y="2845550"/>
            <a:ext cx="1939800" cy="54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09" name="Google Shape;109;p17"/>
          <p:cNvSpPr txBox="1">
            <a:spLocks noGrp="1"/>
          </p:cNvSpPr>
          <p:nvPr>
            <p:ph type="subTitle" idx="3"/>
          </p:nvPr>
        </p:nvSpPr>
        <p:spPr>
          <a:xfrm>
            <a:off x="3602100" y="2845550"/>
            <a:ext cx="1939800" cy="54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10" name="Google Shape;110;p17"/>
          <p:cNvSpPr txBox="1">
            <a:spLocks noGrp="1"/>
          </p:cNvSpPr>
          <p:nvPr>
            <p:ph type="subTitle" idx="4"/>
          </p:nvPr>
        </p:nvSpPr>
        <p:spPr>
          <a:xfrm>
            <a:off x="864325" y="3319050"/>
            <a:ext cx="21513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17"/>
          <p:cNvSpPr txBox="1">
            <a:spLocks noGrp="1"/>
          </p:cNvSpPr>
          <p:nvPr>
            <p:ph type="subTitle" idx="5"/>
          </p:nvPr>
        </p:nvSpPr>
        <p:spPr>
          <a:xfrm>
            <a:off x="3496600" y="3319050"/>
            <a:ext cx="21513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17"/>
          <p:cNvSpPr txBox="1">
            <a:spLocks noGrp="1"/>
          </p:cNvSpPr>
          <p:nvPr>
            <p:ph type="subTitle" idx="6"/>
          </p:nvPr>
        </p:nvSpPr>
        <p:spPr>
          <a:xfrm>
            <a:off x="6128875" y="3319050"/>
            <a:ext cx="21513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1">
    <p:spTree>
      <p:nvGrpSpPr>
        <p:cNvPr id="1" name="Shape 113"/>
        <p:cNvGrpSpPr/>
        <p:nvPr/>
      </p:nvGrpSpPr>
      <p:grpSpPr>
        <a:xfrm>
          <a:off x="0" y="0"/>
          <a:ext cx="0" cy="0"/>
          <a:chOff x="0" y="0"/>
          <a:chExt cx="0" cy="0"/>
        </a:xfrm>
      </p:grpSpPr>
      <p:grpSp>
        <p:nvGrpSpPr>
          <p:cNvPr id="114" name="Google Shape;114;p18"/>
          <p:cNvGrpSpPr/>
          <p:nvPr/>
        </p:nvGrpSpPr>
        <p:grpSpPr>
          <a:xfrm>
            <a:off x="115350" y="133150"/>
            <a:ext cx="8913300" cy="4855200"/>
            <a:chOff x="115350" y="133150"/>
            <a:chExt cx="8913300" cy="4855200"/>
          </a:xfrm>
        </p:grpSpPr>
        <p:sp>
          <p:nvSpPr>
            <p:cNvPr id="115" name="Google Shape;115;p18"/>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8"/>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117" name="Google Shape;117;p18"/>
          <p:cNvSpPr txBox="1">
            <a:spLocks noGrp="1"/>
          </p:cNvSpPr>
          <p:nvPr>
            <p:ph type="title"/>
          </p:nvPr>
        </p:nvSpPr>
        <p:spPr>
          <a:xfrm>
            <a:off x="1610825" y="530000"/>
            <a:ext cx="5922300" cy="59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18"/>
          <p:cNvSpPr txBox="1">
            <a:spLocks noGrp="1"/>
          </p:cNvSpPr>
          <p:nvPr>
            <p:ph type="subTitle" idx="1"/>
          </p:nvPr>
        </p:nvSpPr>
        <p:spPr>
          <a:xfrm>
            <a:off x="741650" y="2847750"/>
            <a:ext cx="1709100" cy="54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19" name="Google Shape;119;p18"/>
          <p:cNvSpPr txBox="1">
            <a:spLocks noGrp="1"/>
          </p:cNvSpPr>
          <p:nvPr>
            <p:ph type="subTitle" idx="2"/>
          </p:nvPr>
        </p:nvSpPr>
        <p:spPr>
          <a:xfrm>
            <a:off x="2725475" y="2847750"/>
            <a:ext cx="1709100" cy="54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20" name="Google Shape;120;p18"/>
          <p:cNvSpPr txBox="1">
            <a:spLocks noGrp="1"/>
          </p:cNvSpPr>
          <p:nvPr>
            <p:ph type="subTitle" idx="3"/>
          </p:nvPr>
        </p:nvSpPr>
        <p:spPr>
          <a:xfrm>
            <a:off x="741600" y="3319050"/>
            <a:ext cx="17091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8"/>
          <p:cNvSpPr txBox="1">
            <a:spLocks noGrp="1"/>
          </p:cNvSpPr>
          <p:nvPr>
            <p:ph type="subTitle" idx="4"/>
          </p:nvPr>
        </p:nvSpPr>
        <p:spPr>
          <a:xfrm>
            <a:off x="2725475" y="3319050"/>
            <a:ext cx="17091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8"/>
          <p:cNvSpPr txBox="1">
            <a:spLocks noGrp="1"/>
          </p:cNvSpPr>
          <p:nvPr>
            <p:ph type="subTitle" idx="5"/>
          </p:nvPr>
        </p:nvSpPr>
        <p:spPr>
          <a:xfrm>
            <a:off x="4709400" y="2847750"/>
            <a:ext cx="1709100" cy="54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23" name="Google Shape;123;p18"/>
          <p:cNvSpPr txBox="1">
            <a:spLocks noGrp="1"/>
          </p:cNvSpPr>
          <p:nvPr>
            <p:ph type="subTitle" idx="6"/>
          </p:nvPr>
        </p:nvSpPr>
        <p:spPr>
          <a:xfrm>
            <a:off x="6693225" y="2847750"/>
            <a:ext cx="1709100" cy="54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24" name="Google Shape;124;p18"/>
          <p:cNvSpPr txBox="1">
            <a:spLocks noGrp="1"/>
          </p:cNvSpPr>
          <p:nvPr>
            <p:ph type="subTitle" idx="7"/>
          </p:nvPr>
        </p:nvSpPr>
        <p:spPr>
          <a:xfrm>
            <a:off x="4709350" y="3319050"/>
            <a:ext cx="17091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8"/>
          <p:cNvSpPr txBox="1">
            <a:spLocks noGrp="1"/>
          </p:cNvSpPr>
          <p:nvPr>
            <p:ph type="subTitle" idx="8"/>
          </p:nvPr>
        </p:nvSpPr>
        <p:spPr>
          <a:xfrm>
            <a:off x="6693225" y="3319050"/>
            <a:ext cx="1709100" cy="81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2">
    <p:spTree>
      <p:nvGrpSpPr>
        <p:cNvPr id="1" name="Shape 126"/>
        <p:cNvGrpSpPr/>
        <p:nvPr/>
      </p:nvGrpSpPr>
      <p:grpSpPr>
        <a:xfrm>
          <a:off x="0" y="0"/>
          <a:ext cx="0" cy="0"/>
          <a:chOff x="0" y="0"/>
          <a:chExt cx="0" cy="0"/>
        </a:xfrm>
      </p:grpSpPr>
      <p:grpSp>
        <p:nvGrpSpPr>
          <p:cNvPr id="127" name="Google Shape;127;p19"/>
          <p:cNvGrpSpPr/>
          <p:nvPr/>
        </p:nvGrpSpPr>
        <p:grpSpPr>
          <a:xfrm>
            <a:off x="115350" y="133150"/>
            <a:ext cx="8913300" cy="4855200"/>
            <a:chOff x="115350" y="133150"/>
            <a:chExt cx="8913300" cy="4855200"/>
          </a:xfrm>
        </p:grpSpPr>
        <p:sp>
          <p:nvSpPr>
            <p:cNvPr id="128" name="Google Shape;128;p19"/>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9"/>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130" name="Google Shape;130;p19"/>
          <p:cNvSpPr txBox="1">
            <a:spLocks noGrp="1"/>
          </p:cNvSpPr>
          <p:nvPr>
            <p:ph type="title"/>
          </p:nvPr>
        </p:nvSpPr>
        <p:spPr>
          <a:xfrm>
            <a:off x="1610825" y="530000"/>
            <a:ext cx="5922300" cy="59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1" name="Google Shape;131;p19"/>
          <p:cNvSpPr txBox="1">
            <a:spLocks noGrp="1"/>
          </p:cNvSpPr>
          <p:nvPr>
            <p:ph type="subTitle" idx="1"/>
          </p:nvPr>
        </p:nvSpPr>
        <p:spPr>
          <a:xfrm>
            <a:off x="1917989" y="1449787"/>
            <a:ext cx="1920300" cy="3951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32" name="Google Shape;132;p19"/>
          <p:cNvSpPr txBox="1">
            <a:spLocks noGrp="1"/>
          </p:cNvSpPr>
          <p:nvPr>
            <p:ph type="subTitle" idx="2"/>
          </p:nvPr>
        </p:nvSpPr>
        <p:spPr>
          <a:xfrm>
            <a:off x="6312039" y="1449787"/>
            <a:ext cx="1916700" cy="3951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33" name="Google Shape;133;p19"/>
          <p:cNvSpPr txBox="1">
            <a:spLocks noGrp="1"/>
          </p:cNvSpPr>
          <p:nvPr>
            <p:ph type="subTitle" idx="3"/>
          </p:nvPr>
        </p:nvSpPr>
        <p:spPr>
          <a:xfrm>
            <a:off x="1918047" y="1657163"/>
            <a:ext cx="19203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4" name="Google Shape;134;p19"/>
          <p:cNvSpPr txBox="1">
            <a:spLocks noGrp="1"/>
          </p:cNvSpPr>
          <p:nvPr>
            <p:ph type="subTitle" idx="4"/>
          </p:nvPr>
        </p:nvSpPr>
        <p:spPr>
          <a:xfrm>
            <a:off x="6308438" y="1657163"/>
            <a:ext cx="19203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5" name="Google Shape;135;p19"/>
          <p:cNvSpPr txBox="1">
            <a:spLocks noGrp="1"/>
          </p:cNvSpPr>
          <p:nvPr>
            <p:ph type="subTitle" idx="5"/>
          </p:nvPr>
        </p:nvSpPr>
        <p:spPr>
          <a:xfrm>
            <a:off x="1917989" y="2646280"/>
            <a:ext cx="1920300" cy="3951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36" name="Google Shape;136;p19"/>
          <p:cNvSpPr txBox="1">
            <a:spLocks noGrp="1"/>
          </p:cNvSpPr>
          <p:nvPr>
            <p:ph type="subTitle" idx="6"/>
          </p:nvPr>
        </p:nvSpPr>
        <p:spPr>
          <a:xfrm>
            <a:off x="6312039" y="2646280"/>
            <a:ext cx="1916700" cy="3951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37" name="Google Shape;137;p19"/>
          <p:cNvSpPr txBox="1">
            <a:spLocks noGrp="1"/>
          </p:cNvSpPr>
          <p:nvPr>
            <p:ph type="subTitle" idx="7"/>
          </p:nvPr>
        </p:nvSpPr>
        <p:spPr>
          <a:xfrm>
            <a:off x="1918047" y="2851851"/>
            <a:ext cx="19203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8" name="Google Shape;138;p19"/>
          <p:cNvSpPr txBox="1">
            <a:spLocks noGrp="1"/>
          </p:cNvSpPr>
          <p:nvPr>
            <p:ph type="subTitle" idx="8"/>
          </p:nvPr>
        </p:nvSpPr>
        <p:spPr>
          <a:xfrm>
            <a:off x="6308438" y="2851851"/>
            <a:ext cx="19203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9" name="Google Shape;139;p19"/>
          <p:cNvSpPr txBox="1">
            <a:spLocks noGrp="1"/>
          </p:cNvSpPr>
          <p:nvPr>
            <p:ph type="subTitle" idx="9"/>
          </p:nvPr>
        </p:nvSpPr>
        <p:spPr>
          <a:xfrm>
            <a:off x="1917989" y="3850398"/>
            <a:ext cx="1920300" cy="3951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40" name="Google Shape;140;p19"/>
          <p:cNvSpPr txBox="1">
            <a:spLocks noGrp="1"/>
          </p:cNvSpPr>
          <p:nvPr>
            <p:ph type="subTitle" idx="13"/>
          </p:nvPr>
        </p:nvSpPr>
        <p:spPr>
          <a:xfrm>
            <a:off x="6312039" y="3850398"/>
            <a:ext cx="1916700" cy="3951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141" name="Google Shape;141;p19"/>
          <p:cNvSpPr txBox="1">
            <a:spLocks noGrp="1"/>
          </p:cNvSpPr>
          <p:nvPr>
            <p:ph type="subTitle" idx="14"/>
          </p:nvPr>
        </p:nvSpPr>
        <p:spPr>
          <a:xfrm>
            <a:off x="1918047" y="4055963"/>
            <a:ext cx="19203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42" name="Google Shape;142;p19"/>
          <p:cNvSpPr txBox="1">
            <a:spLocks noGrp="1"/>
          </p:cNvSpPr>
          <p:nvPr>
            <p:ph type="subTitle" idx="15"/>
          </p:nvPr>
        </p:nvSpPr>
        <p:spPr>
          <a:xfrm>
            <a:off x="6308438" y="4055963"/>
            <a:ext cx="1920300" cy="4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3"/>
        <p:cNvGrpSpPr/>
        <p:nvPr/>
      </p:nvGrpSpPr>
      <p:grpSpPr>
        <a:xfrm>
          <a:off x="0" y="0"/>
          <a:ext cx="0" cy="0"/>
          <a:chOff x="0" y="0"/>
          <a:chExt cx="0" cy="0"/>
        </a:xfrm>
      </p:grpSpPr>
      <p:grpSp>
        <p:nvGrpSpPr>
          <p:cNvPr id="144" name="Google Shape;144;p20"/>
          <p:cNvGrpSpPr/>
          <p:nvPr/>
        </p:nvGrpSpPr>
        <p:grpSpPr>
          <a:xfrm>
            <a:off x="115350" y="133150"/>
            <a:ext cx="8913300" cy="4855200"/>
            <a:chOff x="115350" y="133150"/>
            <a:chExt cx="8913300" cy="4855200"/>
          </a:xfrm>
        </p:grpSpPr>
        <p:sp>
          <p:nvSpPr>
            <p:cNvPr id="145" name="Google Shape;145;p20"/>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6" name="Google Shape;146;p20"/>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147" name="Google Shape;147;p20"/>
          <p:cNvSpPr txBox="1">
            <a:spLocks noGrp="1"/>
          </p:cNvSpPr>
          <p:nvPr>
            <p:ph type="title"/>
          </p:nvPr>
        </p:nvSpPr>
        <p:spPr>
          <a:xfrm>
            <a:off x="6428563" y="1328525"/>
            <a:ext cx="2002200" cy="14145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0"/>
          <p:cNvSpPr txBox="1">
            <a:spLocks noGrp="1"/>
          </p:cNvSpPr>
          <p:nvPr>
            <p:ph type="title" idx="2" hasCustomPrompt="1"/>
          </p:nvPr>
        </p:nvSpPr>
        <p:spPr>
          <a:xfrm>
            <a:off x="4572000" y="1373325"/>
            <a:ext cx="1704300" cy="14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3800">
                <a:solidFill>
                  <a:schemeClr val="accent4"/>
                </a:solidFill>
              </a:defRPr>
            </a:lvl1pPr>
            <a:lvl2pPr lvl="1" rtl="0">
              <a:spcBef>
                <a:spcPts val="0"/>
              </a:spcBef>
              <a:spcAft>
                <a:spcPts val="0"/>
              </a:spcAft>
              <a:buSzPts val="12000"/>
              <a:buFont typeface="Montserrat Light"/>
              <a:buNone/>
              <a:defRPr sz="12000">
                <a:latin typeface="Montserrat Light"/>
                <a:ea typeface="Montserrat Light"/>
                <a:cs typeface="Montserrat Light"/>
                <a:sym typeface="Montserrat Light"/>
              </a:defRPr>
            </a:lvl2pPr>
            <a:lvl3pPr lvl="2" rtl="0">
              <a:spcBef>
                <a:spcPts val="0"/>
              </a:spcBef>
              <a:spcAft>
                <a:spcPts val="0"/>
              </a:spcAft>
              <a:buSzPts val="12000"/>
              <a:buFont typeface="Montserrat Light"/>
              <a:buNone/>
              <a:defRPr sz="12000">
                <a:latin typeface="Montserrat Light"/>
                <a:ea typeface="Montserrat Light"/>
                <a:cs typeface="Montserrat Light"/>
                <a:sym typeface="Montserrat Light"/>
              </a:defRPr>
            </a:lvl3pPr>
            <a:lvl4pPr lvl="3" rtl="0">
              <a:spcBef>
                <a:spcPts val="0"/>
              </a:spcBef>
              <a:spcAft>
                <a:spcPts val="0"/>
              </a:spcAft>
              <a:buSzPts val="12000"/>
              <a:buFont typeface="Montserrat Light"/>
              <a:buNone/>
              <a:defRPr sz="12000">
                <a:latin typeface="Montserrat Light"/>
                <a:ea typeface="Montserrat Light"/>
                <a:cs typeface="Montserrat Light"/>
                <a:sym typeface="Montserrat Light"/>
              </a:defRPr>
            </a:lvl4pPr>
            <a:lvl5pPr lvl="4" rtl="0">
              <a:spcBef>
                <a:spcPts val="0"/>
              </a:spcBef>
              <a:spcAft>
                <a:spcPts val="0"/>
              </a:spcAft>
              <a:buSzPts val="12000"/>
              <a:buFont typeface="Montserrat Light"/>
              <a:buNone/>
              <a:defRPr sz="12000">
                <a:latin typeface="Montserrat Light"/>
                <a:ea typeface="Montserrat Light"/>
                <a:cs typeface="Montserrat Light"/>
                <a:sym typeface="Montserrat Light"/>
              </a:defRPr>
            </a:lvl5pPr>
            <a:lvl6pPr lvl="5" rtl="0">
              <a:spcBef>
                <a:spcPts val="0"/>
              </a:spcBef>
              <a:spcAft>
                <a:spcPts val="0"/>
              </a:spcAft>
              <a:buSzPts val="12000"/>
              <a:buFont typeface="Montserrat Light"/>
              <a:buNone/>
              <a:defRPr sz="12000">
                <a:latin typeface="Montserrat Light"/>
                <a:ea typeface="Montserrat Light"/>
                <a:cs typeface="Montserrat Light"/>
                <a:sym typeface="Montserrat Light"/>
              </a:defRPr>
            </a:lvl6pPr>
            <a:lvl7pPr lvl="6" rtl="0">
              <a:spcBef>
                <a:spcPts val="0"/>
              </a:spcBef>
              <a:spcAft>
                <a:spcPts val="0"/>
              </a:spcAft>
              <a:buSzPts val="12000"/>
              <a:buFont typeface="Montserrat Light"/>
              <a:buNone/>
              <a:defRPr sz="12000">
                <a:latin typeface="Montserrat Light"/>
                <a:ea typeface="Montserrat Light"/>
                <a:cs typeface="Montserrat Light"/>
                <a:sym typeface="Montserrat Light"/>
              </a:defRPr>
            </a:lvl7pPr>
            <a:lvl8pPr lvl="7" rtl="0">
              <a:spcBef>
                <a:spcPts val="0"/>
              </a:spcBef>
              <a:spcAft>
                <a:spcPts val="0"/>
              </a:spcAft>
              <a:buSzPts val="12000"/>
              <a:buFont typeface="Montserrat Light"/>
              <a:buNone/>
              <a:defRPr sz="12000">
                <a:latin typeface="Montserrat Light"/>
                <a:ea typeface="Montserrat Light"/>
                <a:cs typeface="Montserrat Light"/>
                <a:sym typeface="Montserrat Light"/>
              </a:defRPr>
            </a:lvl8pPr>
            <a:lvl9pPr lvl="8" rtl="0">
              <a:spcBef>
                <a:spcPts val="0"/>
              </a:spcBef>
              <a:spcAft>
                <a:spcPts val="0"/>
              </a:spcAft>
              <a:buSzPts val="12000"/>
              <a:buFont typeface="Montserrat Light"/>
              <a:buNone/>
              <a:defRPr sz="12000">
                <a:latin typeface="Montserrat Light"/>
                <a:ea typeface="Montserrat Light"/>
                <a:cs typeface="Montserrat Light"/>
                <a:sym typeface="Montserrat Light"/>
              </a:defRPr>
            </a:lvl9pPr>
          </a:lstStyle>
          <a:p>
            <a:r>
              <a:t>xx%</a:t>
            </a:r>
          </a:p>
        </p:txBody>
      </p:sp>
      <p:sp>
        <p:nvSpPr>
          <p:cNvPr id="149" name="Google Shape;149;p20"/>
          <p:cNvSpPr txBox="1">
            <a:spLocks noGrp="1"/>
          </p:cNvSpPr>
          <p:nvPr>
            <p:ph type="subTitle" idx="1"/>
          </p:nvPr>
        </p:nvSpPr>
        <p:spPr>
          <a:xfrm>
            <a:off x="5424475" y="3116875"/>
            <a:ext cx="2154000" cy="69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2pPr>
            <a:lvl3pPr lvl="2"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3pPr>
            <a:lvl4pPr lvl="3"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4pPr>
            <a:lvl5pPr lvl="4"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5pPr>
            <a:lvl6pPr lvl="5"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6pPr>
            <a:lvl7pPr lvl="6"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7pPr>
            <a:lvl8pPr lvl="7"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8pPr>
            <a:lvl9pPr lvl="8"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grpSp>
        <p:nvGrpSpPr>
          <p:cNvPr id="12" name="Google Shape;12;p3"/>
          <p:cNvGrpSpPr/>
          <p:nvPr/>
        </p:nvGrpSpPr>
        <p:grpSpPr>
          <a:xfrm>
            <a:off x="115350" y="133150"/>
            <a:ext cx="8913300" cy="4855200"/>
            <a:chOff x="115350" y="133150"/>
            <a:chExt cx="8913300" cy="4855200"/>
          </a:xfrm>
        </p:grpSpPr>
        <p:sp>
          <p:nvSpPr>
            <p:cNvPr id="13" name="Google Shape;13;p3"/>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14;p3"/>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15" name="Google Shape;15;p3"/>
          <p:cNvSpPr txBox="1">
            <a:spLocks noGrp="1"/>
          </p:cNvSpPr>
          <p:nvPr>
            <p:ph type="title"/>
          </p:nvPr>
        </p:nvSpPr>
        <p:spPr>
          <a:xfrm>
            <a:off x="1006500" y="1745522"/>
            <a:ext cx="2247600" cy="1908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 name="Google Shape;16;p3"/>
          <p:cNvSpPr txBox="1">
            <a:spLocks noGrp="1"/>
          </p:cNvSpPr>
          <p:nvPr>
            <p:ph type="title" idx="2" hasCustomPrompt="1"/>
          </p:nvPr>
        </p:nvSpPr>
        <p:spPr>
          <a:xfrm>
            <a:off x="1006500" y="892475"/>
            <a:ext cx="13407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6000">
                <a:solidFill>
                  <a:schemeClr val="accent5"/>
                </a:solidFill>
              </a:defRPr>
            </a:lvl1pPr>
            <a:lvl2pPr lvl="1" rtl="0">
              <a:spcBef>
                <a:spcPts val="0"/>
              </a:spcBef>
              <a:spcAft>
                <a:spcPts val="0"/>
              </a:spcAft>
              <a:buSzPts val="12000"/>
              <a:buFont typeface="Montserrat Light"/>
              <a:buNone/>
              <a:defRPr sz="12000">
                <a:latin typeface="Montserrat Light"/>
                <a:ea typeface="Montserrat Light"/>
                <a:cs typeface="Montserrat Light"/>
                <a:sym typeface="Montserrat Light"/>
              </a:defRPr>
            </a:lvl2pPr>
            <a:lvl3pPr lvl="2" rtl="0">
              <a:spcBef>
                <a:spcPts val="0"/>
              </a:spcBef>
              <a:spcAft>
                <a:spcPts val="0"/>
              </a:spcAft>
              <a:buSzPts val="12000"/>
              <a:buFont typeface="Montserrat Light"/>
              <a:buNone/>
              <a:defRPr sz="12000">
                <a:latin typeface="Montserrat Light"/>
                <a:ea typeface="Montserrat Light"/>
                <a:cs typeface="Montserrat Light"/>
                <a:sym typeface="Montserrat Light"/>
              </a:defRPr>
            </a:lvl3pPr>
            <a:lvl4pPr lvl="3" rtl="0">
              <a:spcBef>
                <a:spcPts val="0"/>
              </a:spcBef>
              <a:spcAft>
                <a:spcPts val="0"/>
              </a:spcAft>
              <a:buSzPts val="12000"/>
              <a:buFont typeface="Montserrat Light"/>
              <a:buNone/>
              <a:defRPr sz="12000">
                <a:latin typeface="Montserrat Light"/>
                <a:ea typeface="Montserrat Light"/>
                <a:cs typeface="Montserrat Light"/>
                <a:sym typeface="Montserrat Light"/>
              </a:defRPr>
            </a:lvl4pPr>
            <a:lvl5pPr lvl="4" rtl="0">
              <a:spcBef>
                <a:spcPts val="0"/>
              </a:spcBef>
              <a:spcAft>
                <a:spcPts val="0"/>
              </a:spcAft>
              <a:buSzPts val="12000"/>
              <a:buFont typeface="Montserrat Light"/>
              <a:buNone/>
              <a:defRPr sz="12000">
                <a:latin typeface="Montserrat Light"/>
                <a:ea typeface="Montserrat Light"/>
                <a:cs typeface="Montserrat Light"/>
                <a:sym typeface="Montserrat Light"/>
              </a:defRPr>
            </a:lvl5pPr>
            <a:lvl6pPr lvl="5" rtl="0">
              <a:spcBef>
                <a:spcPts val="0"/>
              </a:spcBef>
              <a:spcAft>
                <a:spcPts val="0"/>
              </a:spcAft>
              <a:buSzPts val="12000"/>
              <a:buFont typeface="Montserrat Light"/>
              <a:buNone/>
              <a:defRPr sz="12000">
                <a:latin typeface="Montserrat Light"/>
                <a:ea typeface="Montserrat Light"/>
                <a:cs typeface="Montserrat Light"/>
                <a:sym typeface="Montserrat Light"/>
              </a:defRPr>
            </a:lvl6pPr>
            <a:lvl7pPr lvl="6" rtl="0">
              <a:spcBef>
                <a:spcPts val="0"/>
              </a:spcBef>
              <a:spcAft>
                <a:spcPts val="0"/>
              </a:spcAft>
              <a:buSzPts val="12000"/>
              <a:buFont typeface="Montserrat Light"/>
              <a:buNone/>
              <a:defRPr sz="12000">
                <a:latin typeface="Montserrat Light"/>
                <a:ea typeface="Montserrat Light"/>
                <a:cs typeface="Montserrat Light"/>
                <a:sym typeface="Montserrat Light"/>
              </a:defRPr>
            </a:lvl7pPr>
            <a:lvl8pPr lvl="7" rtl="0">
              <a:spcBef>
                <a:spcPts val="0"/>
              </a:spcBef>
              <a:spcAft>
                <a:spcPts val="0"/>
              </a:spcAft>
              <a:buSzPts val="12000"/>
              <a:buFont typeface="Montserrat Light"/>
              <a:buNone/>
              <a:defRPr sz="12000">
                <a:latin typeface="Montserrat Light"/>
                <a:ea typeface="Montserrat Light"/>
                <a:cs typeface="Montserrat Light"/>
                <a:sym typeface="Montserrat Light"/>
              </a:defRPr>
            </a:lvl8pPr>
            <a:lvl9pPr lvl="8" rtl="0">
              <a:spcBef>
                <a:spcPts val="0"/>
              </a:spcBef>
              <a:spcAft>
                <a:spcPts val="0"/>
              </a:spcAft>
              <a:buSzPts val="12000"/>
              <a:buFont typeface="Montserrat Light"/>
              <a:buNone/>
              <a:defRPr sz="12000">
                <a:latin typeface="Montserrat Light"/>
                <a:ea typeface="Montserrat Light"/>
                <a:cs typeface="Montserrat Light"/>
                <a:sym typeface="Montserrat Light"/>
              </a:defRPr>
            </a:lvl9pPr>
          </a:lstStyle>
          <a:p>
            <a:r>
              <a:t>xx%</a:t>
            </a:r>
          </a:p>
        </p:txBody>
      </p:sp>
      <p:sp>
        <p:nvSpPr>
          <p:cNvPr id="17" name="Google Shape;17;p3"/>
          <p:cNvSpPr txBox="1">
            <a:spLocks noGrp="1"/>
          </p:cNvSpPr>
          <p:nvPr>
            <p:ph type="subTitle" idx="1"/>
          </p:nvPr>
        </p:nvSpPr>
        <p:spPr>
          <a:xfrm>
            <a:off x="1006500" y="3552953"/>
            <a:ext cx="2498400" cy="69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2pPr>
            <a:lvl3pPr lvl="2"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3pPr>
            <a:lvl4pPr lvl="3"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4pPr>
            <a:lvl5pPr lvl="4"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5pPr>
            <a:lvl6pPr lvl="5"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6pPr>
            <a:lvl7pPr lvl="6"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7pPr>
            <a:lvl8pPr lvl="7"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8pPr>
            <a:lvl9pPr lvl="8" rtl="0">
              <a:lnSpc>
                <a:spcPct val="100000"/>
              </a:lnSpc>
              <a:spcBef>
                <a:spcPts val="0"/>
              </a:spcBef>
              <a:spcAft>
                <a:spcPts val="0"/>
              </a:spcAft>
              <a:buClr>
                <a:schemeClr val="dk1"/>
              </a:buClr>
              <a:buSzPts val="2300"/>
              <a:buFont typeface="Roboto Condensed"/>
              <a:buNone/>
              <a:defRPr sz="2300">
                <a:solidFill>
                  <a:schemeClr val="dk1"/>
                </a:solidFill>
                <a:latin typeface="Roboto Condensed"/>
                <a:ea typeface="Roboto Condensed"/>
                <a:cs typeface="Roboto Condensed"/>
                <a:sym typeface="Roboto Condense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BIG_NUMBER_1">
    <p:spTree>
      <p:nvGrpSpPr>
        <p:cNvPr id="1" name="Shape 150"/>
        <p:cNvGrpSpPr/>
        <p:nvPr/>
      </p:nvGrpSpPr>
      <p:grpSpPr>
        <a:xfrm>
          <a:off x="0" y="0"/>
          <a:ext cx="0" cy="0"/>
          <a:chOff x="0" y="0"/>
          <a:chExt cx="0" cy="0"/>
        </a:xfrm>
      </p:grpSpPr>
      <p:grpSp>
        <p:nvGrpSpPr>
          <p:cNvPr id="151" name="Google Shape;151;p21"/>
          <p:cNvGrpSpPr/>
          <p:nvPr/>
        </p:nvGrpSpPr>
        <p:grpSpPr>
          <a:xfrm>
            <a:off x="115350" y="133150"/>
            <a:ext cx="8913300" cy="4855200"/>
            <a:chOff x="115350" y="133150"/>
            <a:chExt cx="8913300" cy="4855200"/>
          </a:xfrm>
        </p:grpSpPr>
        <p:sp>
          <p:nvSpPr>
            <p:cNvPr id="152" name="Google Shape;152;p21"/>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21"/>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154" name="Google Shape;154;p21"/>
          <p:cNvSpPr txBox="1">
            <a:spLocks noGrp="1"/>
          </p:cNvSpPr>
          <p:nvPr>
            <p:ph type="title" hasCustomPrompt="1"/>
          </p:nvPr>
        </p:nvSpPr>
        <p:spPr>
          <a:xfrm>
            <a:off x="2053500" y="2114160"/>
            <a:ext cx="5037000" cy="78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5" name="Google Shape;155;p21"/>
          <p:cNvSpPr txBox="1">
            <a:spLocks noGrp="1"/>
          </p:cNvSpPr>
          <p:nvPr>
            <p:ph type="subTitle" idx="1"/>
          </p:nvPr>
        </p:nvSpPr>
        <p:spPr>
          <a:xfrm>
            <a:off x="2052900" y="2714640"/>
            <a:ext cx="5038200" cy="31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1600"/>
              </a:spcBef>
              <a:spcAft>
                <a:spcPts val="0"/>
              </a:spcAft>
              <a:buSzPts val="1800"/>
              <a:buNone/>
              <a:defRPr sz="1800"/>
            </a:lvl2pPr>
            <a:lvl3pPr lvl="2" algn="ctr" rtl="0">
              <a:spcBef>
                <a:spcPts val="1600"/>
              </a:spcBef>
              <a:spcAft>
                <a:spcPts val="0"/>
              </a:spcAft>
              <a:buSzPts val="1800"/>
              <a:buNone/>
              <a:defRPr sz="1800"/>
            </a:lvl3pPr>
            <a:lvl4pPr lvl="3" algn="ctr" rtl="0">
              <a:spcBef>
                <a:spcPts val="1600"/>
              </a:spcBef>
              <a:spcAft>
                <a:spcPts val="0"/>
              </a:spcAft>
              <a:buSzPts val="1800"/>
              <a:buNone/>
              <a:defRPr sz="1800"/>
            </a:lvl4pPr>
            <a:lvl5pPr lvl="4" algn="ctr" rtl="0">
              <a:spcBef>
                <a:spcPts val="1600"/>
              </a:spcBef>
              <a:spcAft>
                <a:spcPts val="0"/>
              </a:spcAft>
              <a:buSzPts val="1800"/>
              <a:buNone/>
              <a:defRPr sz="1800"/>
            </a:lvl5pPr>
            <a:lvl6pPr lvl="5" algn="ctr" rtl="0">
              <a:spcBef>
                <a:spcPts val="1600"/>
              </a:spcBef>
              <a:spcAft>
                <a:spcPts val="0"/>
              </a:spcAft>
              <a:buSzPts val="1800"/>
              <a:buNone/>
              <a:defRPr sz="1800"/>
            </a:lvl6pPr>
            <a:lvl7pPr lvl="6" algn="ctr" rtl="0">
              <a:spcBef>
                <a:spcPts val="1600"/>
              </a:spcBef>
              <a:spcAft>
                <a:spcPts val="0"/>
              </a:spcAft>
              <a:buSzPts val="1800"/>
              <a:buNone/>
              <a:defRPr sz="1800"/>
            </a:lvl7pPr>
            <a:lvl8pPr lvl="7" algn="ctr" rtl="0">
              <a:spcBef>
                <a:spcPts val="1600"/>
              </a:spcBef>
              <a:spcAft>
                <a:spcPts val="0"/>
              </a:spcAft>
              <a:buSzPts val="1800"/>
              <a:buNone/>
              <a:defRPr sz="1800"/>
            </a:lvl8pPr>
            <a:lvl9pPr lvl="8" algn="ctr" rtl="0">
              <a:spcBef>
                <a:spcPts val="1600"/>
              </a:spcBef>
              <a:spcAft>
                <a:spcPts val="1600"/>
              </a:spcAft>
              <a:buSzPts val="1800"/>
              <a:buNone/>
              <a:defRPr sz="1800"/>
            </a:lvl9pPr>
          </a:lstStyle>
          <a:p>
            <a:endParaRPr/>
          </a:p>
        </p:txBody>
      </p:sp>
      <p:sp>
        <p:nvSpPr>
          <p:cNvPr id="156" name="Google Shape;156;p21"/>
          <p:cNvSpPr txBox="1">
            <a:spLocks noGrp="1"/>
          </p:cNvSpPr>
          <p:nvPr>
            <p:ph type="title" idx="2" hasCustomPrompt="1"/>
          </p:nvPr>
        </p:nvSpPr>
        <p:spPr>
          <a:xfrm>
            <a:off x="2053500" y="691910"/>
            <a:ext cx="5037000" cy="78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7" name="Google Shape;157;p21"/>
          <p:cNvSpPr txBox="1">
            <a:spLocks noGrp="1"/>
          </p:cNvSpPr>
          <p:nvPr>
            <p:ph type="subTitle" idx="3"/>
          </p:nvPr>
        </p:nvSpPr>
        <p:spPr>
          <a:xfrm>
            <a:off x="2052900" y="1292390"/>
            <a:ext cx="5038200" cy="31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1600"/>
              </a:spcBef>
              <a:spcAft>
                <a:spcPts val="0"/>
              </a:spcAft>
              <a:buSzPts val="1800"/>
              <a:buNone/>
              <a:defRPr sz="1800"/>
            </a:lvl2pPr>
            <a:lvl3pPr lvl="2" algn="ctr" rtl="0">
              <a:spcBef>
                <a:spcPts val="1600"/>
              </a:spcBef>
              <a:spcAft>
                <a:spcPts val="0"/>
              </a:spcAft>
              <a:buSzPts val="1800"/>
              <a:buNone/>
              <a:defRPr sz="1800"/>
            </a:lvl3pPr>
            <a:lvl4pPr lvl="3" algn="ctr" rtl="0">
              <a:spcBef>
                <a:spcPts val="1600"/>
              </a:spcBef>
              <a:spcAft>
                <a:spcPts val="0"/>
              </a:spcAft>
              <a:buSzPts val="1800"/>
              <a:buNone/>
              <a:defRPr sz="1800"/>
            </a:lvl4pPr>
            <a:lvl5pPr lvl="4" algn="ctr" rtl="0">
              <a:spcBef>
                <a:spcPts val="1600"/>
              </a:spcBef>
              <a:spcAft>
                <a:spcPts val="0"/>
              </a:spcAft>
              <a:buSzPts val="1800"/>
              <a:buNone/>
              <a:defRPr sz="1800"/>
            </a:lvl5pPr>
            <a:lvl6pPr lvl="5" algn="ctr" rtl="0">
              <a:spcBef>
                <a:spcPts val="1600"/>
              </a:spcBef>
              <a:spcAft>
                <a:spcPts val="0"/>
              </a:spcAft>
              <a:buSzPts val="1800"/>
              <a:buNone/>
              <a:defRPr sz="1800"/>
            </a:lvl6pPr>
            <a:lvl7pPr lvl="6" algn="ctr" rtl="0">
              <a:spcBef>
                <a:spcPts val="1600"/>
              </a:spcBef>
              <a:spcAft>
                <a:spcPts val="0"/>
              </a:spcAft>
              <a:buSzPts val="1800"/>
              <a:buNone/>
              <a:defRPr sz="1800"/>
            </a:lvl7pPr>
            <a:lvl8pPr lvl="7" algn="ctr" rtl="0">
              <a:spcBef>
                <a:spcPts val="1600"/>
              </a:spcBef>
              <a:spcAft>
                <a:spcPts val="0"/>
              </a:spcAft>
              <a:buSzPts val="1800"/>
              <a:buNone/>
              <a:defRPr sz="1800"/>
            </a:lvl8pPr>
            <a:lvl9pPr lvl="8" algn="ctr" rtl="0">
              <a:spcBef>
                <a:spcPts val="1600"/>
              </a:spcBef>
              <a:spcAft>
                <a:spcPts val="1600"/>
              </a:spcAft>
              <a:buSzPts val="1800"/>
              <a:buNone/>
              <a:defRPr sz="1800"/>
            </a:lvl9pPr>
          </a:lstStyle>
          <a:p>
            <a:endParaRPr/>
          </a:p>
        </p:txBody>
      </p:sp>
      <p:sp>
        <p:nvSpPr>
          <p:cNvPr id="158" name="Google Shape;158;p21"/>
          <p:cNvSpPr txBox="1">
            <a:spLocks noGrp="1"/>
          </p:cNvSpPr>
          <p:nvPr>
            <p:ph type="title" idx="4" hasCustomPrompt="1"/>
          </p:nvPr>
        </p:nvSpPr>
        <p:spPr>
          <a:xfrm>
            <a:off x="2053500" y="3540985"/>
            <a:ext cx="5037000" cy="78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9" name="Google Shape;159;p21"/>
          <p:cNvSpPr txBox="1">
            <a:spLocks noGrp="1"/>
          </p:cNvSpPr>
          <p:nvPr>
            <p:ph type="subTitle" idx="5"/>
          </p:nvPr>
        </p:nvSpPr>
        <p:spPr>
          <a:xfrm>
            <a:off x="2052900" y="4141465"/>
            <a:ext cx="5038200" cy="31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1600"/>
              </a:spcBef>
              <a:spcAft>
                <a:spcPts val="0"/>
              </a:spcAft>
              <a:buSzPts val="1800"/>
              <a:buNone/>
              <a:defRPr sz="1800"/>
            </a:lvl2pPr>
            <a:lvl3pPr lvl="2" algn="ctr" rtl="0">
              <a:spcBef>
                <a:spcPts val="1600"/>
              </a:spcBef>
              <a:spcAft>
                <a:spcPts val="0"/>
              </a:spcAft>
              <a:buSzPts val="1800"/>
              <a:buNone/>
              <a:defRPr sz="1800"/>
            </a:lvl3pPr>
            <a:lvl4pPr lvl="3" algn="ctr" rtl="0">
              <a:spcBef>
                <a:spcPts val="1600"/>
              </a:spcBef>
              <a:spcAft>
                <a:spcPts val="0"/>
              </a:spcAft>
              <a:buSzPts val="1800"/>
              <a:buNone/>
              <a:defRPr sz="1800"/>
            </a:lvl4pPr>
            <a:lvl5pPr lvl="4" algn="ctr" rtl="0">
              <a:spcBef>
                <a:spcPts val="1600"/>
              </a:spcBef>
              <a:spcAft>
                <a:spcPts val="0"/>
              </a:spcAft>
              <a:buSzPts val="1800"/>
              <a:buNone/>
              <a:defRPr sz="1800"/>
            </a:lvl5pPr>
            <a:lvl6pPr lvl="5" algn="ctr" rtl="0">
              <a:spcBef>
                <a:spcPts val="1600"/>
              </a:spcBef>
              <a:spcAft>
                <a:spcPts val="0"/>
              </a:spcAft>
              <a:buSzPts val="1800"/>
              <a:buNone/>
              <a:defRPr sz="1800"/>
            </a:lvl6pPr>
            <a:lvl7pPr lvl="6" algn="ctr" rtl="0">
              <a:spcBef>
                <a:spcPts val="1600"/>
              </a:spcBef>
              <a:spcAft>
                <a:spcPts val="0"/>
              </a:spcAft>
              <a:buSzPts val="1800"/>
              <a:buNone/>
              <a:defRPr sz="1800"/>
            </a:lvl7pPr>
            <a:lvl8pPr lvl="7" algn="ctr" rtl="0">
              <a:spcBef>
                <a:spcPts val="1600"/>
              </a:spcBef>
              <a:spcAft>
                <a:spcPts val="0"/>
              </a:spcAft>
              <a:buSzPts val="1800"/>
              <a:buNone/>
              <a:defRPr sz="1800"/>
            </a:lvl8pPr>
            <a:lvl9pPr lvl="8" algn="ctr" rtl="0">
              <a:spcBef>
                <a:spcPts val="1600"/>
              </a:spcBef>
              <a:spcAft>
                <a:spcPts val="1600"/>
              </a:spcAft>
              <a:buSzPts val="18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ONE_COLUMN_TEXT_1_1">
    <p:spTree>
      <p:nvGrpSpPr>
        <p:cNvPr id="1" name="Shape 160"/>
        <p:cNvGrpSpPr/>
        <p:nvPr/>
      </p:nvGrpSpPr>
      <p:grpSpPr>
        <a:xfrm>
          <a:off x="0" y="0"/>
          <a:ext cx="0" cy="0"/>
          <a:chOff x="0" y="0"/>
          <a:chExt cx="0" cy="0"/>
        </a:xfrm>
      </p:grpSpPr>
      <p:grpSp>
        <p:nvGrpSpPr>
          <p:cNvPr id="161" name="Google Shape;161;p22"/>
          <p:cNvGrpSpPr/>
          <p:nvPr/>
        </p:nvGrpSpPr>
        <p:grpSpPr>
          <a:xfrm>
            <a:off x="115350" y="133150"/>
            <a:ext cx="8913300" cy="4855200"/>
            <a:chOff x="115350" y="133150"/>
            <a:chExt cx="8913300" cy="4855200"/>
          </a:xfrm>
        </p:grpSpPr>
        <p:sp>
          <p:nvSpPr>
            <p:cNvPr id="162" name="Google Shape;162;p22"/>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3" name="Google Shape;163;p22"/>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164" name="Google Shape;164;p22"/>
          <p:cNvSpPr txBox="1">
            <a:spLocks noGrp="1"/>
          </p:cNvSpPr>
          <p:nvPr>
            <p:ph type="title"/>
          </p:nvPr>
        </p:nvSpPr>
        <p:spPr>
          <a:xfrm>
            <a:off x="1683852" y="1575036"/>
            <a:ext cx="1350600" cy="969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65" name="Google Shape;165;p22"/>
          <p:cNvSpPr txBox="1">
            <a:spLocks noGrp="1"/>
          </p:cNvSpPr>
          <p:nvPr>
            <p:ph type="body" idx="1"/>
          </p:nvPr>
        </p:nvSpPr>
        <p:spPr>
          <a:xfrm>
            <a:off x="886902" y="2660904"/>
            <a:ext cx="2944500" cy="10149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SzPts val="1200"/>
              <a:buChar char="●"/>
              <a:defRPr/>
            </a:lvl1pPr>
            <a:lvl2pPr marL="914400" lvl="1" indent="-304800" algn="r" rtl="0">
              <a:spcBef>
                <a:spcPts val="1600"/>
              </a:spcBef>
              <a:spcAft>
                <a:spcPts val="0"/>
              </a:spcAft>
              <a:buSzPts val="1200"/>
              <a:buChar char="○"/>
              <a:defRPr sz="1200"/>
            </a:lvl2pPr>
            <a:lvl3pPr marL="1371600" lvl="2" indent="-304800" algn="r" rtl="0">
              <a:spcBef>
                <a:spcPts val="1600"/>
              </a:spcBef>
              <a:spcAft>
                <a:spcPts val="0"/>
              </a:spcAft>
              <a:buSzPts val="1200"/>
              <a:buChar char="■"/>
              <a:defRPr sz="1200"/>
            </a:lvl3pPr>
            <a:lvl4pPr marL="1828800" lvl="3" indent="-304800" algn="r" rtl="0">
              <a:spcBef>
                <a:spcPts val="1600"/>
              </a:spcBef>
              <a:spcAft>
                <a:spcPts val="0"/>
              </a:spcAft>
              <a:buSzPts val="1200"/>
              <a:buChar char="●"/>
              <a:defRPr sz="1200"/>
            </a:lvl4pPr>
            <a:lvl5pPr marL="2286000" lvl="4" indent="-304800" algn="r" rtl="0">
              <a:spcBef>
                <a:spcPts val="1600"/>
              </a:spcBef>
              <a:spcAft>
                <a:spcPts val="0"/>
              </a:spcAft>
              <a:buSzPts val="1200"/>
              <a:buChar char="○"/>
              <a:defRPr sz="1200"/>
            </a:lvl5pPr>
            <a:lvl6pPr marL="2743200" lvl="5" indent="-304800" algn="r" rtl="0">
              <a:spcBef>
                <a:spcPts val="1600"/>
              </a:spcBef>
              <a:spcAft>
                <a:spcPts val="0"/>
              </a:spcAft>
              <a:buSzPts val="1200"/>
              <a:buChar char="■"/>
              <a:defRPr sz="1200"/>
            </a:lvl6pPr>
            <a:lvl7pPr marL="3200400" lvl="6" indent="-304800" algn="r" rtl="0">
              <a:spcBef>
                <a:spcPts val="1600"/>
              </a:spcBef>
              <a:spcAft>
                <a:spcPts val="0"/>
              </a:spcAft>
              <a:buSzPts val="1200"/>
              <a:buChar char="●"/>
              <a:defRPr sz="1200"/>
            </a:lvl7pPr>
            <a:lvl8pPr marL="3657600" lvl="7" indent="-304800" algn="r" rtl="0">
              <a:spcBef>
                <a:spcPts val="1600"/>
              </a:spcBef>
              <a:spcAft>
                <a:spcPts val="0"/>
              </a:spcAft>
              <a:buSzPts val="1200"/>
              <a:buChar char="○"/>
              <a:defRPr sz="1200"/>
            </a:lvl8pPr>
            <a:lvl9pPr marL="4114800" lvl="8" indent="-304800" algn="r" rtl="0">
              <a:spcBef>
                <a:spcPts val="1600"/>
              </a:spcBef>
              <a:spcAft>
                <a:spcPts val="1600"/>
              </a:spcAft>
              <a:buSzPts val="1200"/>
              <a:buChar char="■"/>
              <a:defRPr sz="12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_1_1">
    <p:spTree>
      <p:nvGrpSpPr>
        <p:cNvPr id="1" name="Shape 166"/>
        <p:cNvGrpSpPr/>
        <p:nvPr/>
      </p:nvGrpSpPr>
      <p:grpSpPr>
        <a:xfrm>
          <a:off x="0" y="0"/>
          <a:ext cx="0" cy="0"/>
          <a:chOff x="0" y="0"/>
          <a:chExt cx="0" cy="0"/>
        </a:xfrm>
      </p:grpSpPr>
      <p:grpSp>
        <p:nvGrpSpPr>
          <p:cNvPr id="167" name="Google Shape;167;p23"/>
          <p:cNvGrpSpPr/>
          <p:nvPr/>
        </p:nvGrpSpPr>
        <p:grpSpPr>
          <a:xfrm>
            <a:off x="115350" y="133150"/>
            <a:ext cx="8913300" cy="4855200"/>
            <a:chOff x="115350" y="133150"/>
            <a:chExt cx="8913300" cy="4855200"/>
          </a:xfrm>
        </p:grpSpPr>
        <p:sp>
          <p:nvSpPr>
            <p:cNvPr id="168" name="Google Shape;168;p23"/>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23"/>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170" name="Google Shape;170;p23"/>
          <p:cNvSpPr txBox="1">
            <a:spLocks noGrp="1"/>
          </p:cNvSpPr>
          <p:nvPr>
            <p:ph type="title"/>
          </p:nvPr>
        </p:nvSpPr>
        <p:spPr>
          <a:xfrm rot="520">
            <a:off x="1368102" y="660605"/>
            <a:ext cx="1982100" cy="54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1" name="Google Shape;171;p23"/>
          <p:cNvSpPr txBox="1">
            <a:spLocks noGrp="1"/>
          </p:cNvSpPr>
          <p:nvPr>
            <p:ph type="body" idx="1"/>
          </p:nvPr>
        </p:nvSpPr>
        <p:spPr>
          <a:xfrm>
            <a:off x="914375" y="1943150"/>
            <a:ext cx="3299100" cy="15999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spcBef>
                <a:spcPts val="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2" name="Google Shape;172;p23"/>
          <p:cNvSpPr txBox="1">
            <a:spLocks noGrp="1"/>
          </p:cNvSpPr>
          <p:nvPr>
            <p:ph type="body" idx="2"/>
          </p:nvPr>
        </p:nvSpPr>
        <p:spPr>
          <a:xfrm>
            <a:off x="4934075" y="1943150"/>
            <a:ext cx="3299100" cy="1600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spcBef>
                <a:spcPts val="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ITLE_1_1_2">
    <p:spTree>
      <p:nvGrpSpPr>
        <p:cNvPr id="1" name="Shape 173"/>
        <p:cNvGrpSpPr/>
        <p:nvPr/>
      </p:nvGrpSpPr>
      <p:grpSpPr>
        <a:xfrm>
          <a:off x="0" y="0"/>
          <a:ext cx="0" cy="0"/>
          <a:chOff x="0" y="0"/>
          <a:chExt cx="0" cy="0"/>
        </a:xfrm>
      </p:grpSpPr>
      <p:grpSp>
        <p:nvGrpSpPr>
          <p:cNvPr id="174" name="Google Shape;174;p24"/>
          <p:cNvGrpSpPr/>
          <p:nvPr/>
        </p:nvGrpSpPr>
        <p:grpSpPr>
          <a:xfrm>
            <a:off x="115350" y="133150"/>
            <a:ext cx="8913300" cy="4855200"/>
            <a:chOff x="115350" y="133150"/>
            <a:chExt cx="8913300" cy="4855200"/>
          </a:xfrm>
        </p:grpSpPr>
        <p:sp>
          <p:nvSpPr>
            <p:cNvPr id="175" name="Google Shape;175;p24"/>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6" name="Google Shape;176;p24"/>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177" name="Google Shape;177;p24"/>
          <p:cNvSpPr txBox="1">
            <a:spLocks noGrp="1"/>
          </p:cNvSpPr>
          <p:nvPr>
            <p:ph type="ctrTitle"/>
          </p:nvPr>
        </p:nvSpPr>
        <p:spPr>
          <a:xfrm>
            <a:off x="5570748" y="689504"/>
            <a:ext cx="2428200" cy="715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5000" b="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178" name="Google Shape;178;p24"/>
          <p:cNvSpPr txBox="1">
            <a:spLocks noGrp="1"/>
          </p:cNvSpPr>
          <p:nvPr>
            <p:ph type="subTitle" idx="1"/>
          </p:nvPr>
        </p:nvSpPr>
        <p:spPr>
          <a:xfrm>
            <a:off x="5233398" y="1506925"/>
            <a:ext cx="3102900" cy="99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24"/>
          <p:cNvSpPr txBox="1"/>
          <p:nvPr/>
        </p:nvSpPr>
        <p:spPr>
          <a:xfrm>
            <a:off x="5339898" y="3394900"/>
            <a:ext cx="2889900" cy="8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a:latin typeface="Antic Slab"/>
                <a:ea typeface="Antic Slab"/>
                <a:cs typeface="Antic Slab"/>
                <a:sym typeface="Antic Slab"/>
              </a:rPr>
              <a:t>CREDITS: This presentation template was created by </a:t>
            </a:r>
            <a:r>
              <a:rPr lang="en" sz="1100">
                <a:solidFill>
                  <a:schemeClr val="hlink"/>
                </a:solidFill>
                <a:uFill>
                  <a:noFill/>
                </a:uFill>
                <a:latin typeface="Antic Slab"/>
                <a:ea typeface="Antic Slab"/>
                <a:cs typeface="Antic Slab"/>
                <a:sym typeface="Antic Slab"/>
                <a:hlinkClick r:id="rId2"/>
              </a:rPr>
              <a:t>Slidesgo</a:t>
            </a:r>
            <a:r>
              <a:rPr lang="en" sz="1100">
                <a:latin typeface="Antic Slab"/>
                <a:ea typeface="Antic Slab"/>
                <a:cs typeface="Antic Slab"/>
                <a:sym typeface="Antic Slab"/>
              </a:rPr>
              <a:t>, including icons by </a:t>
            </a:r>
            <a:r>
              <a:rPr lang="en" sz="1100">
                <a:solidFill>
                  <a:schemeClr val="hlink"/>
                </a:solidFill>
                <a:uFill>
                  <a:noFill/>
                </a:uFill>
                <a:latin typeface="Antic Slab"/>
                <a:ea typeface="Antic Slab"/>
                <a:cs typeface="Antic Slab"/>
                <a:sym typeface="Antic Slab"/>
                <a:hlinkClick r:id="rId3"/>
              </a:rPr>
              <a:t>Flaticon</a:t>
            </a:r>
            <a:r>
              <a:rPr lang="en" sz="1100">
                <a:latin typeface="Antic Slab"/>
                <a:ea typeface="Antic Slab"/>
                <a:cs typeface="Antic Slab"/>
                <a:sym typeface="Antic Slab"/>
              </a:rPr>
              <a:t> and infographics &amp; images by </a:t>
            </a:r>
            <a:r>
              <a:rPr lang="en" sz="1100">
                <a:solidFill>
                  <a:schemeClr val="hlink"/>
                </a:solidFill>
                <a:uFill>
                  <a:noFill/>
                </a:uFill>
                <a:latin typeface="Antic Slab"/>
                <a:ea typeface="Antic Slab"/>
                <a:cs typeface="Antic Slab"/>
                <a:sym typeface="Antic Slab"/>
                <a:hlinkClick r:id="rId4"/>
              </a:rPr>
              <a:t>Freepik</a:t>
            </a:r>
            <a:r>
              <a:rPr lang="en" sz="1100">
                <a:latin typeface="Antic Slab"/>
                <a:ea typeface="Antic Slab"/>
                <a:cs typeface="Antic Slab"/>
                <a:sym typeface="Antic Slab"/>
              </a:rPr>
              <a:t> and illustrations by </a:t>
            </a:r>
            <a:r>
              <a:rPr lang="en" sz="1100">
                <a:solidFill>
                  <a:schemeClr val="hlink"/>
                </a:solidFill>
                <a:uFill>
                  <a:noFill/>
                </a:uFill>
                <a:latin typeface="Antic Slab"/>
                <a:ea typeface="Antic Slab"/>
                <a:cs typeface="Antic Slab"/>
                <a:sym typeface="Antic Slab"/>
                <a:hlinkClick r:id="rId5"/>
              </a:rPr>
              <a:t>Stories</a:t>
            </a:r>
            <a:endParaRPr sz="1100">
              <a:latin typeface="Antic Slab"/>
              <a:ea typeface="Antic Slab"/>
              <a:cs typeface="Antic Slab"/>
              <a:sym typeface="Antic Slab"/>
            </a:endParaRPr>
          </a:p>
          <a:p>
            <a:pPr marL="0" lvl="0" indent="0" algn="ctr" rtl="0">
              <a:spcBef>
                <a:spcPts val="0"/>
              </a:spcBef>
              <a:spcAft>
                <a:spcPts val="0"/>
              </a:spcAft>
              <a:buNone/>
            </a:pPr>
            <a:endParaRPr sz="1100">
              <a:latin typeface="Antic Slab"/>
              <a:ea typeface="Antic Slab"/>
              <a:cs typeface="Antic Slab"/>
              <a:sym typeface="Antic Slab"/>
            </a:endParaRPr>
          </a:p>
        </p:txBody>
      </p:sp>
      <p:sp>
        <p:nvSpPr>
          <p:cNvPr id="180" name="Google Shape;180;p24"/>
          <p:cNvSpPr txBox="1">
            <a:spLocks noGrp="1"/>
          </p:cNvSpPr>
          <p:nvPr>
            <p:ph type="subTitle" idx="2"/>
          </p:nvPr>
        </p:nvSpPr>
        <p:spPr>
          <a:xfrm>
            <a:off x="5339900" y="4277500"/>
            <a:ext cx="2889900" cy="3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181"/>
        <p:cNvGrpSpPr/>
        <p:nvPr/>
      </p:nvGrpSpPr>
      <p:grpSpPr>
        <a:xfrm>
          <a:off x="0" y="0"/>
          <a:ext cx="0" cy="0"/>
          <a:chOff x="0" y="0"/>
          <a:chExt cx="0" cy="0"/>
        </a:xfrm>
      </p:grpSpPr>
      <p:grpSp>
        <p:nvGrpSpPr>
          <p:cNvPr id="182" name="Google Shape;182;p25"/>
          <p:cNvGrpSpPr/>
          <p:nvPr/>
        </p:nvGrpSpPr>
        <p:grpSpPr>
          <a:xfrm>
            <a:off x="115350" y="133150"/>
            <a:ext cx="8913300" cy="4914300"/>
            <a:chOff x="115350" y="133150"/>
            <a:chExt cx="8913300" cy="4914300"/>
          </a:xfrm>
        </p:grpSpPr>
        <p:sp>
          <p:nvSpPr>
            <p:cNvPr id="183" name="Google Shape;183;p25"/>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4" name="Google Shape;184;p25"/>
            <p:cNvCxnSpPr>
              <a:stCxn id="183" idx="0"/>
            </p:cNvCxnSpPr>
            <p:nvPr/>
          </p:nvCxnSpPr>
          <p:spPr>
            <a:xfrm>
              <a:off x="4572000" y="133150"/>
              <a:ext cx="0" cy="4914300"/>
            </a:xfrm>
            <a:prstGeom prst="straightConnector1">
              <a:avLst/>
            </a:prstGeom>
            <a:noFill/>
            <a:ln w="9525" cap="flat" cmpd="sng">
              <a:solidFill>
                <a:schemeClr val="dk1"/>
              </a:solidFill>
              <a:prstDash val="dot"/>
              <a:round/>
              <a:headEnd type="none" w="med" len="med"/>
              <a:tailEnd type="none" w="med" len="med"/>
            </a:ln>
          </p:spPr>
        </p:cxn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8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grpSp>
        <p:nvGrpSpPr>
          <p:cNvPr id="19" name="Google Shape;19;p4"/>
          <p:cNvGrpSpPr/>
          <p:nvPr/>
        </p:nvGrpSpPr>
        <p:grpSpPr>
          <a:xfrm>
            <a:off x="115350" y="133150"/>
            <a:ext cx="8913300" cy="4855200"/>
            <a:chOff x="115350" y="133150"/>
            <a:chExt cx="8913300" cy="4855200"/>
          </a:xfrm>
        </p:grpSpPr>
        <p:sp>
          <p:nvSpPr>
            <p:cNvPr id="20" name="Google Shape;20;p4"/>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 name="Google Shape;21;p4"/>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22" name="Google Shape;22;p4"/>
          <p:cNvSpPr txBox="1">
            <a:spLocks noGrp="1"/>
          </p:cNvSpPr>
          <p:nvPr>
            <p:ph type="title"/>
          </p:nvPr>
        </p:nvSpPr>
        <p:spPr>
          <a:xfrm>
            <a:off x="1610825" y="539500"/>
            <a:ext cx="5922300" cy="47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 name="Google Shape;23;p4"/>
          <p:cNvSpPr txBox="1">
            <a:spLocks noGrp="1"/>
          </p:cNvSpPr>
          <p:nvPr>
            <p:ph type="subTitle" idx="1"/>
          </p:nvPr>
        </p:nvSpPr>
        <p:spPr>
          <a:xfrm>
            <a:off x="723750" y="1114950"/>
            <a:ext cx="7696500" cy="3493800"/>
          </a:xfrm>
          <a:prstGeom prst="rect">
            <a:avLst/>
          </a:prstGeom>
        </p:spPr>
        <p:txBody>
          <a:bodyPr spcFirstLastPara="1" wrap="square" lIns="91425" tIns="91425" rIns="91425" bIns="91425" anchor="t" anchorCtr="0">
            <a:noAutofit/>
          </a:bodyPr>
          <a:lstStyle>
            <a:lvl1pPr lvl="0" rtl="0">
              <a:spcBef>
                <a:spcPts val="0"/>
              </a:spcBef>
              <a:spcAft>
                <a:spcPts val="0"/>
              </a:spcAft>
              <a:buSzPts val="1100"/>
              <a:buAutoNum type="arabicPeriod"/>
              <a:defRPr sz="1100"/>
            </a:lvl1pPr>
            <a:lvl2pPr lvl="1" rtl="0">
              <a:spcBef>
                <a:spcPts val="1600"/>
              </a:spcBef>
              <a:spcAft>
                <a:spcPts val="0"/>
              </a:spcAft>
              <a:buSzPts val="1100"/>
              <a:buChar char="○"/>
              <a:defRPr sz="1100"/>
            </a:lvl2pPr>
            <a:lvl3pPr lvl="2" rtl="0">
              <a:spcBef>
                <a:spcPts val="1600"/>
              </a:spcBef>
              <a:spcAft>
                <a:spcPts val="0"/>
              </a:spcAft>
              <a:buSzPts val="1100"/>
              <a:buAutoNum type="romanLcPeriod"/>
              <a:defRPr sz="1100"/>
            </a:lvl3pPr>
            <a:lvl4pPr lvl="3" rtl="0">
              <a:spcBef>
                <a:spcPts val="1600"/>
              </a:spcBef>
              <a:spcAft>
                <a:spcPts val="0"/>
              </a:spcAft>
              <a:buSzPts val="1100"/>
              <a:buAutoNum type="arabicPeriod"/>
              <a:defRPr sz="1100"/>
            </a:lvl4pPr>
            <a:lvl5pPr lvl="4" rtl="0">
              <a:spcBef>
                <a:spcPts val="1600"/>
              </a:spcBef>
              <a:spcAft>
                <a:spcPts val="0"/>
              </a:spcAft>
              <a:buSzPts val="1100"/>
              <a:buAutoNum type="alphaLcPeriod"/>
              <a:defRPr sz="1100"/>
            </a:lvl5pPr>
            <a:lvl6pPr lvl="5" rtl="0">
              <a:spcBef>
                <a:spcPts val="1600"/>
              </a:spcBef>
              <a:spcAft>
                <a:spcPts val="0"/>
              </a:spcAft>
              <a:buSzPts val="1100"/>
              <a:buAutoNum type="romanLcPeriod"/>
              <a:defRPr sz="1100"/>
            </a:lvl6pPr>
            <a:lvl7pPr lvl="6" rtl="0">
              <a:spcBef>
                <a:spcPts val="1600"/>
              </a:spcBef>
              <a:spcAft>
                <a:spcPts val="0"/>
              </a:spcAft>
              <a:buSzPts val="1100"/>
              <a:buAutoNum type="arabicPeriod"/>
              <a:defRPr sz="1100"/>
            </a:lvl7pPr>
            <a:lvl8pPr lvl="7" rtl="0">
              <a:spcBef>
                <a:spcPts val="1600"/>
              </a:spcBef>
              <a:spcAft>
                <a:spcPts val="0"/>
              </a:spcAft>
              <a:buSzPts val="1100"/>
              <a:buAutoNum type="alphaLcPeriod"/>
              <a:defRPr sz="1100"/>
            </a:lvl8pPr>
            <a:lvl9pPr lvl="8" rtl="0">
              <a:spcBef>
                <a:spcPts val="1600"/>
              </a:spcBef>
              <a:spcAft>
                <a:spcPts val="1600"/>
              </a:spcAft>
              <a:buSzPts val="1100"/>
              <a:buAutoNum type="romanLcPeriod"/>
              <a:defRPr sz="1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grpSp>
        <p:nvGrpSpPr>
          <p:cNvPr id="25" name="Google Shape;25;p5"/>
          <p:cNvGrpSpPr/>
          <p:nvPr/>
        </p:nvGrpSpPr>
        <p:grpSpPr>
          <a:xfrm>
            <a:off x="115350" y="133150"/>
            <a:ext cx="8913300" cy="4855200"/>
            <a:chOff x="115350" y="133150"/>
            <a:chExt cx="8913300" cy="4855200"/>
          </a:xfrm>
        </p:grpSpPr>
        <p:sp>
          <p:nvSpPr>
            <p:cNvPr id="26" name="Google Shape;26;p5"/>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27;p5"/>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28" name="Google Shape;28;p5"/>
          <p:cNvSpPr txBox="1">
            <a:spLocks noGrp="1"/>
          </p:cNvSpPr>
          <p:nvPr>
            <p:ph type="title"/>
          </p:nvPr>
        </p:nvSpPr>
        <p:spPr>
          <a:xfrm>
            <a:off x="1610825" y="530000"/>
            <a:ext cx="5922300" cy="599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5"/>
          <p:cNvSpPr txBox="1">
            <a:spLocks noGrp="1"/>
          </p:cNvSpPr>
          <p:nvPr>
            <p:ph type="subTitle" idx="1"/>
          </p:nvPr>
        </p:nvSpPr>
        <p:spPr>
          <a:xfrm>
            <a:off x="1517275" y="2793752"/>
            <a:ext cx="2217000" cy="54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30" name="Google Shape;30;p5"/>
          <p:cNvSpPr txBox="1">
            <a:spLocks noGrp="1"/>
          </p:cNvSpPr>
          <p:nvPr>
            <p:ph type="subTitle" idx="2"/>
          </p:nvPr>
        </p:nvSpPr>
        <p:spPr>
          <a:xfrm>
            <a:off x="5410226" y="2793752"/>
            <a:ext cx="2217000" cy="54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2200">
                <a:latin typeface="Bebas Neue"/>
                <a:ea typeface="Bebas Neue"/>
                <a:cs typeface="Bebas Neue"/>
                <a:sym typeface="Bebas Neue"/>
              </a:defRPr>
            </a:lvl1pPr>
            <a:lvl2pPr lvl="1" algn="ctr" rtl="0">
              <a:spcBef>
                <a:spcPts val="0"/>
              </a:spcBef>
              <a:spcAft>
                <a:spcPts val="0"/>
              </a:spcAft>
              <a:buSzPts val="1600"/>
              <a:buNone/>
              <a:defRPr sz="1600" b="1"/>
            </a:lvl2pPr>
            <a:lvl3pPr lvl="2" algn="ctr" rtl="0">
              <a:spcBef>
                <a:spcPts val="1600"/>
              </a:spcBef>
              <a:spcAft>
                <a:spcPts val="0"/>
              </a:spcAft>
              <a:buSzPts val="1600"/>
              <a:buNone/>
              <a:defRPr sz="1600" b="1"/>
            </a:lvl3pPr>
            <a:lvl4pPr lvl="3" algn="ctr" rtl="0">
              <a:spcBef>
                <a:spcPts val="1600"/>
              </a:spcBef>
              <a:spcAft>
                <a:spcPts val="0"/>
              </a:spcAft>
              <a:buSzPts val="1600"/>
              <a:buNone/>
              <a:defRPr sz="1600" b="1"/>
            </a:lvl4pPr>
            <a:lvl5pPr lvl="4" algn="ctr" rtl="0">
              <a:spcBef>
                <a:spcPts val="1600"/>
              </a:spcBef>
              <a:spcAft>
                <a:spcPts val="0"/>
              </a:spcAft>
              <a:buSzPts val="1600"/>
              <a:buNone/>
              <a:defRPr sz="1600" b="1"/>
            </a:lvl5pPr>
            <a:lvl6pPr lvl="5" algn="ctr" rtl="0">
              <a:spcBef>
                <a:spcPts val="1600"/>
              </a:spcBef>
              <a:spcAft>
                <a:spcPts val="0"/>
              </a:spcAft>
              <a:buSzPts val="1600"/>
              <a:buNone/>
              <a:defRPr sz="1600" b="1"/>
            </a:lvl6pPr>
            <a:lvl7pPr lvl="6" algn="ctr" rtl="0">
              <a:spcBef>
                <a:spcPts val="1600"/>
              </a:spcBef>
              <a:spcAft>
                <a:spcPts val="0"/>
              </a:spcAft>
              <a:buSzPts val="1600"/>
              <a:buNone/>
              <a:defRPr sz="1600" b="1"/>
            </a:lvl7pPr>
            <a:lvl8pPr lvl="7" algn="ctr" rtl="0">
              <a:spcBef>
                <a:spcPts val="1600"/>
              </a:spcBef>
              <a:spcAft>
                <a:spcPts val="0"/>
              </a:spcAft>
              <a:buSzPts val="1600"/>
              <a:buNone/>
              <a:defRPr sz="1600" b="1"/>
            </a:lvl8pPr>
            <a:lvl9pPr lvl="8" algn="ctr" rtl="0">
              <a:spcBef>
                <a:spcPts val="1600"/>
              </a:spcBef>
              <a:spcAft>
                <a:spcPts val="1600"/>
              </a:spcAft>
              <a:buSzPts val="1600"/>
              <a:buNone/>
              <a:defRPr sz="1600" b="1"/>
            </a:lvl9pPr>
          </a:lstStyle>
          <a:p>
            <a:endParaRPr/>
          </a:p>
        </p:txBody>
      </p:sp>
      <p:sp>
        <p:nvSpPr>
          <p:cNvPr id="31" name="Google Shape;31;p5"/>
          <p:cNvSpPr txBox="1">
            <a:spLocks noGrp="1"/>
          </p:cNvSpPr>
          <p:nvPr>
            <p:ph type="subTitle" idx="3"/>
          </p:nvPr>
        </p:nvSpPr>
        <p:spPr>
          <a:xfrm>
            <a:off x="1550200" y="3319050"/>
            <a:ext cx="21513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 name="Google Shape;32;p5"/>
          <p:cNvSpPr txBox="1">
            <a:spLocks noGrp="1"/>
          </p:cNvSpPr>
          <p:nvPr>
            <p:ph type="subTitle" idx="4"/>
          </p:nvPr>
        </p:nvSpPr>
        <p:spPr>
          <a:xfrm>
            <a:off x="5443075" y="3319050"/>
            <a:ext cx="2151300" cy="66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grpSp>
        <p:nvGrpSpPr>
          <p:cNvPr id="34" name="Google Shape;34;p6"/>
          <p:cNvGrpSpPr/>
          <p:nvPr/>
        </p:nvGrpSpPr>
        <p:grpSpPr>
          <a:xfrm>
            <a:off x="115350" y="133150"/>
            <a:ext cx="8913300" cy="4855200"/>
            <a:chOff x="115350" y="133150"/>
            <a:chExt cx="8913300" cy="4855200"/>
          </a:xfrm>
        </p:grpSpPr>
        <p:sp>
          <p:nvSpPr>
            <p:cNvPr id="35" name="Google Shape;35;p6"/>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 name="Google Shape;36;p6"/>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37" name="Google Shape;37;p6"/>
          <p:cNvSpPr txBox="1">
            <a:spLocks noGrp="1"/>
          </p:cNvSpPr>
          <p:nvPr>
            <p:ph type="title"/>
          </p:nvPr>
        </p:nvSpPr>
        <p:spPr>
          <a:xfrm>
            <a:off x="1610825" y="530000"/>
            <a:ext cx="5922300" cy="59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grpSp>
        <p:nvGrpSpPr>
          <p:cNvPr id="39" name="Google Shape;39;p7"/>
          <p:cNvGrpSpPr/>
          <p:nvPr/>
        </p:nvGrpSpPr>
        <p:grpSpPr>
          <a:xfrm>
            <a:off x="115350" y="133150"/>
            <a:ext cx="8913300" cy="4855200"/>
            <a:chOff x="115350" y="133150"/>
            <a:chExt cx="8913300" cy="4855200"/>
          </a:xfrm>
        </p:grpSpPr>
        <p:sp>
          <p:nvSpPr>
            <p:cNvPr id="40" name="Google Shape;40;p7"/>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7"/>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42" name="Google Shape;42;p7"/>
          <p:cNvSpPr txBox="1">
            <a:spLocks noGrp="1"/>
          </p:cNvSpPr>
          <p:nvPr>
            <p:ph type="title"/>
          </p:nvPr>
        </p:nvSpPr>
        <p:spPr>
          <a:xfrm>
            <a:off x="6205050" y="1571725"/>
            <a:ext cx="1166100" cy="96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3" name="Google Shape;43;p7"/>
          <p:cNvSpPr txBox="1">
            <a:spLocks noGrp="1"/>
          </p:cNvSpPr>
          <p:nvPr>
            <p:ph type="subTitle" idx="1"/>
          </p:nvPr>
        </p:nvSpPr>
        <p:spPr>
          <a:xfrm>
            <a:off x="5435400" y="2652850"/>
            <a:ext cx="2705400" cy="111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grpSp>
        <p:nvGrpSpPr>
          <p:cNvPr id="45" name="Google Shape;45;p8"/>
          <p:cNvGrpSpPr/>
          <p:nvPr/>
        </p:nvGrpSpPr>
        <p:grpSpPr>
          <a:xfrm>
            <a:off x="115350" y="133150"/>
            <a:ext cx="8913300" cy="4855200"/>
            <a:chOff x="115350" y="133150"/>
            <a:chExt cx="8913300" cy="4855200"/>
          </a:xfrm>
        </p:grpSpPr>
        <p:sp>
          <p:nvSpPr>
            <p:cNvPr id="46" name="Google Shape;46;p8"/>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8"/>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48" name="Google Shape;48;p8"/>
          <p:cNvSpPr txBox="1">
            <a:spLocks noGrp="1"/>
          </p:cNvSpPr>
          <p:nvPr>
            <p:ph type="title"/>
          </p:nvPr>
        </p:nvSpPr>
        <p:spPr>
          <a:xfrm>
            <a:off x="713225" y="915925"/>
            <a:ext cx="3163500" cy="3311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grpSp>
        <p:nvGrpSpPr>
          <p:cNvPr id="50" name="Google Shape;50;p9"/>
          <p:cNvGrpSpPr/>
          <p:nvPr/>
        </p:nvGrpSpPr>
        <p:grpSpPr>
          <a:xfrm>
            <a:off x="115350" y="133150"/>
            <a:ext cx="8913300" cy="4855200"/>
            <a:chOff x="115350" y="133150"/>
            <a:chExt cx="8913300" cy="4855200"/>
          </a:xfrm>
        </p:grpSpPr>
        <p:sp>
          <p:nvSpPr>
            <p:cNvPr id="51" name="Google Shape;51;p9"/>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 name="Google Shape;52;p9"/>
            <p:cNvCxnSpPr/>
            <p:nvPr/>
          </p:nvCxnSpPr>
          <p:spPr>
            <a:xfrm>
              <a:off x="4572000" y="172075"/>
              <a:ext cx="0" cy="4777200"/>
            </a:xfrm>
            <a:prstGeom prst="straightConnector1">
              <a:avLst/>
            </a:prstGeom>
            <a:noFill/>
            <a:ln w="19050" cap="flat" cmpd="sng">
              <a:solidFill>
                <a:srgbClr val="EFEFEF"/>
              </a:solidFill>
              <a:prstDash val="dot"/>
              <a:round/>
              <a:headEnd type="none" w="med" len="med"/>
              <a:tailEnd type="none" w="med" len="med"/>
            </a:ln>
          </p:spPr>
        </p:cxnSp>
      </p:grpSp>
      <p:sp>
        <p:nvSpPr>
          <p:cNvPr id="53" name="Google Shape;53;p9"/>
          <p:cNvSpPr txBox="1">
            <a:spLocks noGrp="1"/>
          </p:cNvSpPr>
          <p:nvPr>
            <p:ph type="title"/>
          </p:nvPr>
        </p:nvSpPr>
        <p:spPr>
          <a:xfrm>
            <a:off x="713225"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4" name="Google Shape;54;p9"/>
          <p:cNvSpPr txBox="1">
            <a:spLocks noGrp="1"/>
          </p:cNvSpPr>
          <p:nvPr>
            <p:ph type="subTitle" idx="1"/>
          </p:nvPr>
        </p:nvSpPr>
        <p:spPr>
          <a:xfrm>
            <a:off x="713225"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grpSp>
        <p:nvGrpSpPr>
          <p:cNvPr id="56" name="Google Shape;56;p10"/>
          <p:cNvGrpSpPr/>
          <p:nvPr/>
        </p:nvGrpSpPr>
        <p:grpSpPr>
          <a:xfrm>
            <a:off x="5764645" y="853735"/>
            <a:ext cx="6299029" cy="3472936"/>
            <a:chOff x="115350" y="133150"/>
            <a:chExt cx="8913300" cy="4914300"/>
          </a:xfrm>
        </p:grpSpPr>
        <p:sp>
          <p:nvSpPr>
            <p:cNvPr id="57" name="Google Shape;57;p10"/>
            <p:cNvSpPr/>
            <p:nvPr/>
          </p:nvSpPr>
          <p:spPr>
            <a:xfrm>
              <a:off x="115350" y="133150"/>
              <a:ext cx="8913300" cy="4855200"/>
            </a:xfrm>
            <a:prstGeom prst="roundRect">
              <a:avLst>
                <a:gd name="adj" fmla="val 6779"/>
              </a:avLst>
            </a:prstGeom>
            <a:solidFill>
              <a:srgbClr val="FFFFFF"/>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 name="Google Shape;58;p10"/>
            <p:cNvCxnSpPr>
              <a:stCxn id="57" idx="0"/>
            </p:cNvCxnSpPr>
            <p:nvPr/>
          </p:nvCxnSpPr>
          <p:spPr>
            <a:xfrm>
              <a:off x="4572000" y="133150"/>
              <a:ext cx="0" cy="4914300"/>
            </a:xfrm>
            <a:prstGeom prst="straightConnector1">
              <a:avLst/>
            </a:prstGeom>
            <a:noFill/>
            <a:ln w="19050" cap="flat" cmpd="sng">
              <a:solidFill>
                <a:srgbClr val="EFEFEF"/>
              </a:solidFill>
              <a:prstDash val="dot"/>
              <a:round/>
              <a:headEnd type="none" w="med" len="med"/>
              <a:tailEnd type="none" w="med" len="med"/>
            </a:ln>
          </p:spPr>
        </p:cxnSp>
      </p:grpSp>
      <p:sp>
        <p:nvSpPr>
          <p:cNvPr id="59" name="Google Shape;59;p10"/>
          <p:cNvSpPr txBox="1">
            <a:spLocks noGrp="1"/>
          </p:cNvSpPr>
          <p:nvPr>
            <p:ph type="title"/>
          </p:nvPr>
        </p:nvSpPr>
        <p:spPr>
          <a:xfrm>
            <a:off x="6059925" y="1099500"/>
            <a:ext cx="2571900" cy="298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1pPr>
            <a:lvl2pPr lvl="1">
              <a:lnSpc>
                <a:spcPct val="80000"/>
              </a:lnSpc>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2pPr>
            <a:lvl3pPr lvl="2">
              <a:lnSpc>
                <a:spcPct val="80000"/>
              </a:lnSpc>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3pPr>
            <a:lvl4pPr lvl="3">
              <a:lnSpc>
                <a:spcPct val="80000"/>
              </a:lnSpc>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4pPr>
            <a:lvl5pPr lvl="4">
              <a:lnSpc>
                <a:spcPct val="80000"/>
              </a:lnSpc>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5pPr>
            <a:lvl6pPr lvl="5">
              <a:lnSpc>
                <a:spcPct val="80000"/>
              </a:lnSpc>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6pPr>
            <a:lvl7pPr lvl="6">
              <a:lnSpc>
                <a:spcPct val="80000"/>
              </a:lnSpc>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7pPr>
            <a:lvl8pPr lvl="7">
              <a:lnSpc>
                <a:spcPct val="80000"/>
              </a:lnSpc>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8pPr>
            <a:lvl9pPr lvl="8">
              <a:lnSpc>
                <a:spcPct val="80000"/>
              </a:lnSpc>
              <a:spcBef>
                <a:spcPts val="0"/>
              </a:spcBef>
              <a:spcAft>
                <a:spcPts val="0"/>
              </a:spcAft>
              <a:buClr>
                <a:schemeClr val="dk1"/>
              </a:buClr>
              <a:buSzPts val="2800"/>
              <a:buFont typeface="Bebas Neue"/>
              <a:buNone/>
              <a:defRPr sz="2800" b="1">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tic Slab"/>
              <a:buChar char="●"/>
              <a:defRPr>
                <a:solidFill>
                  <a:schemeClr val="dk1"/>
                </a:solidFill>
                <a:latin typeface="Antic Slab"/>
                <a:ea typeface="Antic Slab"/>
                <a:cs typeface="Antic Slab"/>
                <a:sym typeface="Antic Slab"/>
              </a:defRPr>
            </a:lvl1pPr>
            <a:lvl2pPr marL="914400" lvl="1" indent="-317500">
              <a:lnSpc>
                <a:spcPct val="115000"/>
              </a:lnSpc>
              <a:spcBef>
                <a:spcPts val="1600"/>
              </a:spcBef>
              <a:spcAft>
                <a:spcPts val="0"/>
              </a:spcAft>
              <a:buClr>
                <a:schemeClr val="dk1"/>
              </a:buClr>
              <a:buSzPts val="1400"/>
              <a:buFont typeface="Antic Slab"/>
              <a:buChar char="○"/>
              <a:defRPr>
                <a:solidFill>
                  <a:schemeClr val="dk1"/>
                </a:solidFill>
                <a:latin typeface="Antic Slab"/>
                <a:ea typeface="Antic Slab"/>
                <a:cs typeface="Antic Slab"/>
                <a:sym typeface="Antic Slab"/>
              </a:defRPr>
            </a:lvl2pPr>
            <a:lvl3pPr marL="1371600" lvl="2" indent="-317500">
              <a:lnSpc>
                <a:spcPct val="115000"/>
              </a:lnSpc>
              <a:spcBef>
                <a:spcPts val="1600"/>
              </a:spcBef>
              <a:spcAft>
                <a:spcPts val="0"/>
              </a:spcAft>
              <a:buClr>
                <a:schemeClr val="dk1"/>
              </a:buClr>
              <a:buSzPts val="1400"/>
              <a:buFont typeface="Antic Slab"/>
              <a:buChar char="■"/>
              <a:defRPr>
                <a:solidFill>
                  <a:schemeClr val="dk1"/>
                </a:solidFill>
                <a:latin typeface="Antic Slab"/>
                <a:ea typeface="Antic Slab"/>
                <a:cs typeface="Antic Slab"/>
                <a:sym typeface="Antic Slab"/>
              </a:defRPr>
            </a:lvl3pPr>
            <a:lvl4pPr marL="1828800" lvl="3" indent="-317500">
              <a:lnSpc>
                <a:spcPct val="115000"/>
              </a:lnSpc>
              <a:spcBef>
                <a:spcPts val="1600"/>
              </a:spcBef>
              <a:spcAft>
                <a:spcPts val="0"/>
              </a:spcAft>
              <a:buClr>
                <a:schemeClr val="dk1"/>
              </a:buClr>
              <a:buSzPts val="1400"/>
              <a:buFont typeface="Antic Slab"/>
              <a:buChar char="●"/>
              <a:defRPr>
                <a:solidFill>
                  <a:schemeClr val="dk1"/>
                </a:solidFill>
                <a:latin typeface="Antic Slab"/>
                <a:ea typeface="Antic Slab"/>
                <a:cs typeface="Antic Slab"/>
                <a:sym typeface="Antic Slab"/>
              </a:defRPr>
            </a:lvl4pPr>
            <a:lvl5pPr marL="2286000" lvl="4" indent="-317500">
              <a:lnSpc>
                <a:spcPct val="115000"/>
              </a:lnSpc>
              <a:spcBef>
                <a:spcPts val="1600"/>
              </a:spcBef>
              <a:spcAft>
                <a:spcPts val="0"/>
              </a:spcAft>
              <a:buClr>
                <a:schemeClr val="dk1"/>
              </a:buClr>
              <a:buSzPts val="1400"/>
              <a:buFont typeface="Antic Slab"/>
              <a:buChar char="○"/>
              <a:defRPr>
                <a:solidFill>
                  <a:schemeClr val="dk1"/>
                </a:solidFill>
                <a:latin typeface="Antic Slab"/>
                <a:ea typeface="Antic Slab"/>
                <a:cs typeface="Antic Slab"/>
                <a:sym typeface="Antic Slab"/>
              </a:defRPr>
            </a:lvl5pPr>
            <a:lvl6pPr marL="2743200" lvl="5" indent="-317500">
              <a:lnSpc>
                <a:spcPct val="115000"/>
              </a:lnSpc>
              <a:spcBef>
                <a:spcPts val="1600"/>
              </a:spcBef>
              <a:spcAft>
                <a:spcPts val="0"/>
              </a:spcAft>
              <a:buClr>
                <a:schemeClr val="dk1"/>
              </a:buClr>
              <a:buSzPts val="1400"/>
              <a:buFont typeface="Antic Slab"/>
              <a:buChar char="■"/>
              <a:defRPr>
                <a:solidFill>
                  <a:schemeClr val="dk1"/>
                </a:solidFill>
                <a:latin typeface="Antic Slab"/>
                <a:ea typeface="Antic Slab"/>
                <a:cs typeface="Antic Slab"/>
                <a:sym typeface="Antic Slab"/>
              </a:defRPr>
            </a:lvl6pPr>
            <a:lvl7pPr marL="3200400" lvl="6" indent="-317500">
              <a:lnSpc>
                <a:spcPct val="115000"/>
              </a:lnSpc>
              <a:spcBef>
                <a:spcPts val="1600"/>
              </a:spcBef>
              <a:spcAft>
                <a:spcPts val="0"/>
              </a:spcAft>
              <a:buClr>
                <a:schemeClr val="dk1"/>
              </a:buClr>
              <a:buSzPts val="1400"/>
              <a:buFont typeface="Antic Slab"/>
              <a:buChar char="●"/>
              <a:defRPr>
                <a:solidFill>
                  <a:schemeClr val="dk1"/>
                </a:solidFill>
                <a:latin typeface="Antic Slab"/>
                <a:ea typeface="Antic Slab"/>
                <a:cs typeface="Antic Slab"/>
                <a:sym typeface="Antic Slab"/>
              </a:defRPr>
            </a:lvl7pPr>
            <a:lvl8pPr marL="3657600" lvl="7" indent="-317500">
              <a:lnSpc>
                <a:spcPct val="115000"/>
              </a:lnSpc>
              <a:spcBef>
                <a:spcPts val="1600"/>
              </a:spcBef>
              <a:spcAft>
                <a:spcPts val="0"/>
              </a:spcAft>
              <a:buClr>
                <a:schemeClr val="dk1"/>
              </a:buClr>
              <a:buSzPts val="1400"/>
              <a:buFont typeface="Antic Slab"/>
              <a:buChar char="○"/>
              <a:defRPr>
                <a:solidFill>
                  <a:schemeClr val="dk1"/>
                </a:solidFill>
                <a:latin typeface="Antic Slab"/>
                <a:ea typeface="Antic Slab"/>
                <a:cs typeface="Antic Slab"/>
                <a:sym typeface="Antic Slab"/>
              </a:defRPr>
            </a:lvl8pPr>
            <a:lvl9pPr marL="4114800" lvl="8" indent="-317500">
              <a:lnSpc>
                <a:spcPct val="115000"/>
              </a:lnSpc>
              <a:spcBef>
                <a:spcPts val="1600"/>
              </a:spcBef>
              <a:spcAft>
                <a:spcPts val="1600"/>
              </a:spcAft>
              <a:buClr>
                <a:schemeClr val="dk1"/>
              </a:buClr>
              <a:buSzPts val="1400"/>
              <a:buFont typeface="Antic Slab"/>
              <a:buChar char="■"/>
              <a:defRPr>
                <a:solidFill>
                  <a:schemeClr val="dk1"/>
                </a:solidFill>
                <a:latin typeface="Antic Slab"/>
                <a:ea typeface="Antic Slab"/>
                <a:cs typeface="Antic Slab"/>
                <a:sym typeface="Antic Slab"/>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87" name="Google Shape;187;p26"/>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2.mp4"/><Relationship Id="rId7"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3.png"/><Relationship Id="rId5" Type="http://schemas.microsoft.com/office/2007/relationships/media" Target="../media/media3.mp4"/><Relationship Id="rId10" Type="http://schemas.openxmlformats.org/officeDocument/2006/relationships/image" Target="../media/image12.png"/><Relationship Id="rId4" Type="http://schemas.openxmlformats.org/officeDocument/2006/relationships/video" Target="../media/media2.mp4"/><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grpSp>
        <p:nvGrpSpPr>
          <p:cNvPr id="193" name="Google Shape;193;p28"/>
          <p:cNvGrpSpPr/>
          <p:nvPr/>
        </p:nvGrpSpPr>
        <p:grpSpPr>
          <a:xfrm>
            <a:off x="914125" y="267975"/>
            <a:ext cx="4485932" cy="5659676"/>
            <a:chOff x="914125" y="267975"/>
            <a:chExt cx="4485932" cy="5659676"/>
          </a:xfrm>
        </p:grpSpPr>
        <p:sp>
          <p:nvSpPr>
            <p:cNvPr id="194" name="Google Shape;194;p28"/>
            <p:cNvSpPr/>
            <p:nvPr/>
          </p:nvSpPr>
          <p:spPr>
            <a:xfrm>
              <a:off x="1035775" y="351825"/>
              <a:ext cx="4364282" cy="5575826"/>
            </a:xfrm>
            <a:custGeom>
              <a:avLst/>
              <a:gdLst/>
              <a:ahLst/>
              <a:cxnLst/>
              <a:rect l="l" t="t" r="r" b="b"/>
              <a:pathLst>
                <a:path w="34158" h="49900" extrusionOk="0">
                  <a:moveTo>
                    <a:pt x="1" y="1"/>
                  </a:moveTo>
                  <a:lnTo>
                    <a:pt x="1" y="42814"/>
                  </a:lnTo>
                  <a:lnTo>
                    <a:pt x="1" y="49899"/>
                  </a:lnTo>
                  <a:lnTo>
                    <a:pt x="30821" y="49899"/>
                  </a:lnTo>
                  <a:cubicBezTo>
                    <a:pt x="31023" y="49899"/>
                    <a:pt x="31216" y="49882"/>
                    <a:pt x="31405" y="49851"/>
                  </a:cubicBezTo>
                  <a:cubicBezTo>
                    <a:pt x="31975" y="49752"/>
                    <a:pt x="32491" y="49505"/>
                    <a:pt x="32922" y="49159"/>
                  </a:cubicBezTo>
                  <a:cubicBezTo>
                    <a:pt x="33394" y="48777"/>
                    <a:pt x="33757" y="48266"/>
                    <a:pt x="33969" y="47686"/>
                  </a:cubicBezTo>
                  <a:cubicBezTo>
                    <a:pt x="34090" y="47336"/>
                    <a:pt x="34157" y="46958"/>
                    <a:pt x="34157" y="46564"/>
                  </a:cubicBezTo>
                  <a:lnTo>
                    <a:pt x="34157" y="21665"/>
                  </a:lnTo>
                  <a:lnTo>
                    <a:pt x="34157" y="3337"/>
                  </a:lnTo>
                  <a:cubicBezTo>
                    <a:pt x="34157" y="2537"/>
                    <a:pt x="33879" y="1801"/>
                    <a:pt x="33407" y="1227"/>
                  </a:cubicBezTo>
                  <a:cubicBezTo>
                    <a:pt x="32797" y="477"/>
                    <a:pt x="31863" y="1"/>
                    <a:pt x="30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914125" y="267975"/>
              <a:ext cx="4364282" cy="5575826"/>
            </a:xfrm>
            <a:custGeom>
              <a:avLst/>
              <a:gdLst/>
              <a:ahLst/>
              <a:cxnLst/>
              <a:rect l="l" t="t" r="r" b="b"/>
              <a:pathLst>
                <a:path w="34158" h="49900" extrusionOk="0">
                  <a:moveTo>
                    <a:pt x="1" y="1"/>
                  </a:moveTo>
                  <a:lnTo>
                    <a:pt x="1" y="42814"/>
                  </a:lnTo>
                  <a:lnTo>
                    <a:pt x="1" y="49899"/>
                  </a:lnTo>
                  <a:lnTo>
                    <a:pt x="30821" y="49899"/>
                  </a:lnTo>
                  <a:cubicBezTo>
                    <a:pt x="31023" y="49899"/>
                    <a:pt x="31216" y="49882"/>
                    <a:pt x="31405" y="49851"/>
                  </a:cubicBezTo>
                  <a:cubicBezTo>
                    <a:pt x="31975" y="49752"/>
                    <a:pt x="32491" y="49505"/>
                    <a:pt x="32922" y="49159"/>
                  </a:cubicBezTo>
                  <a:cubicBezTo>
                    <a:pt x="33394" y="48777"/>
                    <a:pt x="33757" y="48266"/>
                    <a:pt x="33969" y="47686"/>
                  </a:cubicBezTo>
                  <a:cubicBezTo>
                    <a:pt x="34090" y="47336"/>
                    <a:pt x="34157" y="46958"/>
                    <a:pt x="34157" y="46564"/>
                  </a:cubicBezTo>
                  <a:lnTo>
                    <a:pt x="34157" y="21665"/>
                  </a:lnTo>
                  <a:lnTo>
                    <a:pt x="34157" y="3337"/>
                  </a:lnTo>
                  <a:cubicBezTo>
                    <a:pt x="34157" y="2537"/>
                    <a:pt x="33879" y="1801"/>
                    <a:pt x="33407" y="1227"/>
                  </a:cubicBezTo>
                  <a:cubicBezTo>
                    <a:pt x="32797" y="477"/>
                    <a:pt x="31863" y="1"/>
                    <a:pt x="30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28"/>
          <p:cNvSpPr/>
          <p:nvPr/>
        </p:nvSpPr>
        <p:spPr>
          <a:xfrm>
            <a:off x="5307677" y="4566894"/>
            <a:ext cx="131721" cy="670385"/>
          </a:xfrm>
          <a:custGeom>
            <a:avLst/>
            <a:gdLst/>
            <a:ahLst/>
            <a:cxnLst/>
            <a:rect l="l" t="t" r="r" b="b"/>
            <a:pathLst>
              <a:path w="5211" h="26521" extrusionOk="0">
                <a:moveTo>
                  <a:pt x="2906" y="0"/>
                </a:moveTo>
                <a:cubicBezTo>
                  <a:pt x="2892" y="0"/>
                  <a:pt x="2878" y="1"/>
                  <a:pt x="2864" y="3"/>
                </a:cubicBezTo>
                <a:cubicBezTo>
                  <a:pt x="808" y="223"/>
                  <a:pt x="79" y="8460"/>
                  <a:pt x="52" y="11492"/>
                </a:cubicBezTo>
                <a:cubicBezTo>
                  <a:pt x="1" y="16420"/>
                  <a:pt x="1990" y="20850"/>
                  <a:pt x="3272" y="25520"/>
                </a:cubicBezTo>
                <a:lnTo>
                  <a:pt x="3362" y="25841"/>
                </a:lnTo>
                <a:cubicBezTo>
                  <a:pt x="3420" y="26044"/>
                  <a:pt x="3471" y="26248"/>
                  <a:pt x="3522" y="26452"/>
                </a:cubicBezTo>
                <a:cubicBezTo>
                  <a:pt x="3531" y="26491"/>
                  <a:pt x="3564" y="26520"/>
                  <a:pt x="3593" y="26520"/>
                </a:cubicBezTo>
                <a:cubicBezTo>
                  <a:pt x="3616" y="26520"/>
                  <a:pt x="3635" y="26501"/>
                  <a:pt x="3635" y="26452"/>
                </a:cubicBezTo>
                <a:lnTo>
                  <a:pt x="3635" y="26107"/>
                </a:lnTo>
                <a:cubicBezTo>
                  <a:pt x="3616" y="25802"/>
                  <a:pt x="3581" y="25489"/>
                  <a:pt x="3538" y="25183"/>
                </a:cubicBezTo>
                <a:cubicBezTo>
                  <a:pt x="3275" y="20608"/>
                  <a:pt x="4971" y="15711"/>
                  <a:pt x="5128" y="11203"/>
                </a:cubicBezTo>
                <a:cubicBezTo>
                  <a:pt x="5210" y="8958"/>
                  <a:pt x="5078" y="6706"/>
                  <a:pt x="4729" y="4484"/>
                </a:cubicBezTo>
                <a:cubicBezTo>
                  <a:pt x="4517" y="3142"/>
                  <a:pt x="3792" y="0"/>
                  <a:pt x="2906"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5344126" y="4681598"/>
            <a:ext cx="79194" cy="554689"/>
          </a:xfrm>
          <a:custGeom>
            <a:avLst/>
            <a:gdLst/>
            <a:ahLst/>
            <a:cxnLst/>
            <a:rect l="l" t="t" r="r" b="b"/>
            <a:pathLst>
              <a:path w="3133" h="21944" extrusionOk="0">
                <a:moveTo>
                  <a:pt x="1552" y="264"/>
                </a:moveTo>
                <a:cubicBezTo>
                  <a:pt x="2197" y="264"/>
                  <a:pt x="2178" y="3515"/>
                  <a:pt x="2159" y="3884"/>
                </a:cubicBezTo>
                <a:cubicBezTo>
                  <a:pt x="2131" y="4745"/>
                  <a:pt x="2076" y="5595"/>
                  <a:pt x="2018" y="6457"/>
                </a:cubicBezTo>
                <a:cubicBezTo>
                  <a:pt x="1884" y="8458"/>
                  <a:pt x="1704" y="10460"/>
                  <a:pt x="1595" y="12462"/>
                </a:cubicBezTo>
                <a:cubicBezTo>
                  <a:pt x="1450" y="14648"/>
                  <a:pt x="1469" y="16841"/>
                  <a:pt x="1642" y="19027"/>
                </a:cubicBezTo>
                <a:cubicBezTo>
                  <a:pt x="1116" y="16473"/>
                  <a:pt x="717" y="13896"/>
                  <a:pt x="454" y="11302"/>
                </a:cubicBezTo>
                <a:cubicBezTo>
                  <a:pt x="282" y="9595"/>
                  <a:pt x="215" y="7875"/>
                  <a:pt x="259" y="6159"/>
                </a:cubicBezTo>
                <a:cubicBezTo>
                  <a:pt x="286" y="5227"/>
                  <a:pt x="376" y="4295"/>
                  <a:pt x="529" y="3374"/>
                </a:cubicBezTo>
                <a:cubicBezTo>
                  <a:pt x="604" y="2935"/>
                  <a:pt x="928" y="377"/>
                  <a:pt x="1512" y="268"/>
                </a:cubicBezTo>
                <a:cubicBezTo>
                  <a:pt x="1526" y="265"/>
                  <a:pt x="1539" y="264"/>
                  <a:pt x="1552" y="264"/>
                </a:cubicBezTo>
                <a:close/>
                <a:moveTo>
                  <a:pt x="1568" y="1"/>
                </a:moveTo>
                <a:cubicBezTo>
                  <a:pt x="1528" y="1"/>
                  <a:pt x="1488" y="6"/>
                  <a:pt x="1445" y="17"/>
                </a:cubicBezTo>
                <a:cubicBezTo>
                  <a:pt x="952" y="138"/>
                  <a:pt x="776" y="1047"/>
                  <a:pt x="670" y="1416"/>
                </a:cubicBezTo>
                <a:cubicBezTo>
                  <a:pt x="423" y="2410"/>
                  <a:pt x="259" y="3421"/>
                  <a:pt x="181" y="4443"/>
                </a:cubicBezTo>
                <a:cubicBezTo>
                  <a:pt x="0" y="6339"/>
                  <a:pt x="0" y="8243"/>
                  <a:pt x="181" y="10136"/>
                </a:cubicBezTo>
                <a:cubicBezTo>
                  <a:pt x="419" y="13794"/>
                  <a:pt x="987" y="17417"/>
                  <a:pt x="1884" y="20971"/>
                </a:cubicBezTo>
                <a:lnTo>
                  <a:pt x="1971" y="21291"/>
                </a:lnTo>
                <a:cubicBezTo>
                  <a:pt x="2029" y="21499"/>
                  <a:pt x="2084" y="21699"/>
                  <a:pt x="2135" y="21902"/>
                </a:cubicBezTo>
                <a:cubicBezTo>
                  <a:pt x="2135" y="21931"/>
                  <a:pt x="2162" y="21943"/>
                  <a:pt x="2190" y="21943"/>
                </a:cubicBezTo>
                <a:cubicBezTo>
                  <a:pt x="2220" y="21943"/>
                  <a:pt x="2251" y="21929"/>
                  <a:pt x="2249" y="21902"/>
                </a:cubicBezTo>
                <a:cubicBezTo>
                  <a:pt x="2240" y="21851"/>
                  <a:pt x="2249" y="21671"/>
                  <a:pt x="2249" y="21558"/>
                </a:cubicBezTo>
                <a:cubicBezTo>
                  <a:pt x="1582" y="17543"/>
                  <a:pt x="1786" y="13512"/>
                  <a:pt x="2096" y="9442"/>
                </a:cubicBezTo>
                <a:cubicBezTo>
                  <a:pt x="2115" y="8567"/>
                  <a:pt x="3133" y="1"/>
                  <a:pt x="15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28"/>
          <p:cNvGrpSpPr/>
          <p:nvPr/>
        </p:nvGrpSpPr>
        <p:grpSpPr>
          <a:xfrm>
            <a:off x="4715976" y="1376525"/>
            <a:ext cx="4196646" cy="5078120"/>
            <a:chOff x="4715976" y="1376525"/>
            <a:chExt cx="4196646" cy="5078120"/>
          </a:xfrm>
        </p:grpSpPr>
        <p:sp>
          <p:nvSpPr>
            <p:cNvPr id="199" name="Google Shape;199;p28"/>
            <p:cNvSpPr/>
            <p:nvPr/>
          </p:nvSpPr>
          <p:spPr>
            <a:xfrm>
              <a:off x="7914214" y="5276412"/>
              <a:ext cx="147" cy="147"/>
            </a:xfrm>
            <a:custGeom>
              <a:avLst/>
              <a:gdLst/>
              <a:ahLst/>
              <a:cxnLst/>
              <a:rect l="l" t="t" r="r" b="b"/>
              <a:pathLst>
                <a:path w="1" h="1" extrusionOk="0">
                  <a:moveTo>
                    <a:pt x="0" y="1"/>
                  </a:moveTo>
                  <a:close/>
                </a:path>
              </a:pathLst>
            </a:custGeom>
            <a:solidFill>
              <a:srgbClr val="F9B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7822024" y="2158756"/>
              <a:ext cx="1090598" cy="429490"/>
            </a:xfrm>
            <a:custGeom>
              <a:avLst/>
              <a:gdLst/>
              <a:ahLst/>
              <a:cxnLst/>
              <a:rect l="l" t="t" r="r" b="b"/>
              <a:pathLst>
                <a:path w="43145" h="16991" extrusionOk="0">
                  <a:moveTo>
                    <a:pt x="26209" y="1"/>
                  </a:moveTo>
                  <a:cubicBezTo>
                    <a:pt x="19127" y="1"/>
                    <a:pt x="16300" y="8435"/>
                    <a:pt x="16300" y="8435"/>
                  </a:cubicBezTo>
                  <a:cubicBezTo>
                    <a:pt x="16300" y="8435"/>
                    <a:pt x="14102" y="5913"/>
                    <a:pt x="11579" y="5913"/>
                  </a:cubicBezTo>
                  <a:cubicBezTo>
                    <a:pt x="10998" y="5913"/>
                    <a:pt x="10401" y="6046"/>
                    <a:pt x="9809" y="6374"/>
                  </a:cubicBezTo>
                  <a:cubicBezTo>
                    <a:pt x="6645" y="8125"/>
                    <a:pt x="4854" y="13124"/>
                    <a:pt x="4854" y="13124"/>
                  </a:cubicBezTo>
                  <a:cubicBezTo>
                    <a:pt x="4854" y="13124"/>
                    <a:pt x="1290" y="15071"/>
                    <a:pt x="1" y="16990"/>
                  </a:cubicBezTo>
                  <a:lnTo>
                    <a:pt x="43145" y="16927"/>
                  </a:lnTo>
                  <a:cubicBezTo>
                    <a:pt x="43145" y="16927"/>
                    <a:pt x="40998" y="14134"/>
                    <a:pt x="38628" y="13789"/>
                  </a:cubicBezTo>
                  <a:cubicBezTo>
                    <a:pt x="38628" y="13789"/>
                    <a:pt x="34010" y="103"/>
                    <a:pt x="26317" y="1"/>
                  </a:cubicBezTo>
                  <a:cubicBezTo>
                    <a:pt x="26281" y="1"/>
                    <a:pt x="26245" y="1"/>
                    <a:pt x="26209" y="1"/>
                  </a:cubicBezTo>
                  <a:close/>
                </a:path>
              </a:pathLst>
            </a:custGeom>
            <a:solidFill>
              <a:srgbClr val="E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4715976" y="2610016"/>
              <a:ext cx="1379216" cy="444581"/>
            </a:xfrm>
            <a:custGeom>
              <a:avLst/>
              <a:gdLst/>
              <a:ahLst/>
              <a:cxnLst/>
              <a:rect l="l" t="t" r="r" b="b"/>
              <a:pathLst>
                <a:path w="54563" h="17588" extrusionOk="0">
                  <a:moveTo>
                    <a:pt x="22896" y="0"/>
                  </a:moveTo>
                  <a:cubicBezTo>
                    <a:pt x="13518" y="0"/>
                    <a:pt x="7513" y="13404"/>
                    <a:pt x="7513" y="13404"/>
                  </a:cubicBezTo>
                  <a:cubicBezTo>
                    <a:pt x="1" y="14100"/>
                    <a:pt x="1" y="17587"/>
                    <a:pt x="1" y="17587"/>
                  </a:cubicBezTo>
                  <a:lnTo>
                    <a:pt x="54563" y="17501"/>
                  </a:lnTo>
                  <a:cubicBezTo>
                    <a:pt x="53944" y="15534"/>
                    <a:pt x="49870" y="13572"/>
                    <a:pt x="49870" y="13572"/>
                  </a:cubicBezTo>
                  <a:cubicBezTo>
                    <a:pt x="49870" y="13572"/>
                    <a:pt x="47512" y="6066"/>
                    <a:pt x="43571" y="4708"/>
                  </a:cubicBezTo>
                  <a:cubicBezTo>
                    <a:pt x="43225" y="4588"/>
                    <a:pt x="42871" y="4534"/>
                    <a:pt x="42514" y="4534"/>
                  </a:cubicBezTo>
                  <a:cubicBezTo>
                    <a:pt x="38804" y="4534"/>
                    <a:pt x="34707" y="10407"/>
                    <a:pt x="34707" y="10407"/>
                  </a:cubicBezTo>
                  <a:cubicBezTo>
                    <a:pt x="34707" y="10407"/>
                    <a:pt x="31358" y="1452"/>
                    <a:pt x="24831" y="190"/>
                  </a:cubicBezTo>
                  <a:cubicBezTo>
                    <a:pt x="24171" y="61"/>
                    <a:pt x="23526" y="0"/>
                    <a:pt x="22896" y="0"/>
                  </a:cubicBezTo>
                  <a:close/>
                </a:path>
              </a:pathLst>
            </a:custGeom>
            <a:solidFill>
              <a:srgbClr val="E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6737831" y="1501467"/>
              <a:ext cx="937795" cy="348223"/>
            </a:xfrm>
            <a:custGeom>
              <a:avLst/>
              <a:gdLst/>
              <a:ahLst/>
              <a:cxnLst/>
              <a:rect l="l" t="t" r="r" b="b"/>
              <a:pathLst>
                <a:path w="37100" h="13776" extrusionOk="0">
                  <a:moveTo>
                    <a:pt x="16589" y="1"/>
                  </a:moveTo>
                  <a:cubicBezTo>
                    <a:pt x="10956" y="1"/>
                    <a:pt x="6581" y="10508"/>
                    <a:pt x="5054" y="10508"/>
                  </a:cubicBezTo>
                  <a:cubicBezTo>
                    <a:pt x="3499" y="10508"/>
                    <a:pt x="1" y="13775"/>
                    <a:pt x="1" y="13775"/>
                  </a:cubicBezTo>
                  <a:lnTo>
                    <a:pt x="37100" y="13721"/>
                  </a:lnTo>
                  <a:cubicBezTo>
                    <a:pt x="34476" y="9157"/>
                    <a:pt x="30752" y="8296"/>
                    <a:pt x="28316" y="8296"/>
                  </a:cubicBezTo>
                  <a:cubicBezTo>
                    <a:pt x="26839" y="8296"/>
                    <a:pt x="25834" y="8613"/>
                    <a:pt x="25834" y="8613"/>
                  </a:cubicBezTo>
                  <a:cubicBezTo>
                    <a:pt x="25834" y="8613"/>
                    <a:pt x="22739" y="469"/>
                    <a:pt x="16939" y="14"/>
                  </a:cubicBezTo>
                  <a:cubicBezTo>
                    <a:pt x="16822" y="5"/>
                    <a:pt x="16705" y="1"/>
                    <a:pt x="16589" y="1"/>
                  </a:cubicBezTo>
                  <a:close/>
                </a:path>
              </a:pathLst>
            </a:custGeom>
            <a:solidFill>
              <a:srgbClr val="EFD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7951718" y="4900821"/>
              <a:ext cx="208059" cy="740884"/>
            </a:xfrm>
            <a:custGeom>
              <a:avLst/>
              <a:gdLst/>
              <a:ahLst/>
              <a:cxnLst/>
              <a:rect l="l" t="t" r="r" b="b"/>
              <a:pathLst>
                <a:path w="8231" h="29310" extrusionOk="0">
                  <a:moveTo>
                    <a:pt x="1757" y="0"/>
                  </a:moveTo>
                  <a:cubicBezTo>
                    <a:pt x="1686" y="0"/>
                    <a:pt x="1614" y="8"/>
                    <a:pt x="1541" y="24"/>
                  </a:cubicBezTo>
                  <a:cubicBezTo>
                    <a:pt x="373" y="287"/>
                    <a:pt x="228" y="2390"/>
                    <a:pt x="174" y="3272"/>
                  </a:cubicBezTo>
                  <a:cubicBezTo>
                    <a:pt x="1" y="6080"/>
                    <a:pt x="789" y="8979"/>
                    <a:pt x="1420" y="11690"/>
                  </a:cubicBezTo>
                  <a:cubicBezTo>
                    <a:pt x="2049" y="14397"/>
                    <a:pt x="2798" y="16951"/>
                    <a:pt x="3488" y="19568"/>
                  </a:cubicBezTo>
                  <a:cubicBezTo>
                    <a:pt x="4091" y="21972"/>
                    <a:pt x="4494" y="24425"/>
                    <a:pt x="4694" y="26897"/>
                  </a:cubicBezTo>
                  <a:cubicBezTo>
                    <a:pt x="4776" y="27687"/>
                    <a:pt x="4828" y="28475"/>
                    <a:pt x="4886" y="29271"/>
                  </a:cubicBezTo>
                  <a:cubicBezTo>
                    <a:pt x="4886" y="29292"/>
                    <a:pt x="4905" y="29310"/>
                    <a:pt x="4926" y="29310"/>
                  </a:cubicBezTo>
                  <a:cubicBezTo>
                    <a:pt x="4928" y="29310"/>
                    <a:pt x="4930" y="29310"/>
                    <a:pt x="4933" y="29309"/>
                  </a:cubicBezTo>
                  <a:lnTo>
                    <a:pt x="4940" y="29309"/>
                  </a:lnTo>
                  <a:cubicBezTo>
                    <a:pt x="4964" y="29309"/>
                    <a:pt x="4984" y="29309"/>
                    <a:pt x="4987" y="29258"/>
                  </a:cubicBezTo>
                  <a:lnTo>
                    <a:pt x="4987" y="28839"/>
                  </a:lnTo>
                  <a:cubicBezTo>
                    <a:pt x="4987" y="28322"/>
                    <a:pt x="4987" y="27817"/>
                    <a:pt x="4964" y="27308"/>
                  </a:cubicBezTo>
                  <a:lnTo>
                    <a:pt x="4964" y="27034"/>
                  </a:lnTo>
                  <a:cubicBezTo>
                    <a:pt x="4980" y="27018"/>
                    <a:pt x="4987" y="26998"/>
                    <a:pt x="4987" y="26979"/>
                  </a:cubicBezTo>
                  <a:cubicBezTo>
                    <a:pt x="4940" y="21459"/>
                    <a:pt x="8231" y="16481"/>
                    <a:pt x="7334" y="10915"/>
                  </a:cubicBezTo>
                  <a:cubicBezTo>
                    <a:pt x="6868" y="8451"/>
                    <a:pt x="5990" y="6084"/>
                    <a:pt x="4734" y="3918"/>
                  </a:cubicBezTo>
                  <a:cubicBezTo>
                    <a:pt x="4264" y="3016"/>
                    <a:pt x="3159" y="0"/>
                    <a:pt x="1757"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7988774" y="5005238"/>
              <a:ext cx="116479" cy="636462"/>
            </a:xfrm>
            <a:custGeom>
              <a:avLst/>
              <a:gdLst/>
              <a:ahLst/>
              <a:cxnLst/>
              <a:rect l="l" t="t" r="r" b="b"/>
              <a:pathLst>
                <a:path w="4608" h="25179" extrusionOk="0">
                  <a:moveTo>
                    <a:pt x="798" y="396"/>
                  </a:moveTo>
                  <a:cubicBezTo>
                    <a:pt x="1179" y="396"/>
                    <a:pt x="1739" y="1745"/>
                    <a:pt x="1904" y="2121"/>
                  </a:cubicBezTo>
                  <a:cubicBezTo>
                    <a:pt x="2637" y="4018"/>
                    <a:pt x="3342" y="5981"/>
                    <a:pt x="3874" y="7947"/>
                  </a:cubicBezTo>
                  <a:cubicBezTo>
                    <a:pt x="4450" y="10035"/>
                    <a:pt x="4250" y="11989"/>
                    <a:pt x="3874" y="14089"/>
                  </a:cubicBezTo>
                  <a:cubicBezTo>
                    <a:pt x="3568" y="15844"/>
                    <a:pt x="3369" y="17619"/>
                    <a:pt x="3271" y="19401"/>
                  </a:cubicBezTo>
                  <a:cubicBezTo>
                    <a:pt x="3122" y="16941"/>
                    <a:pt x="2950" y="14477"/>
                    <a:pt x="2652" y="12013"/>
                  </a:cubicBezTo>
                  <a:cubicBezTo>
                    <a:pt x="2393" y="9991"/>
                    <a:pt x="1951" y="8002"/>
                    <a:pt x="1528" y="6004"/>
                  </a:cubicBezTo>
                  <a:cubicBezTo>
                    <a:pt x="1312" y="5021"/>
                    <a:pt x="1105" y="4037"/>
                    <a:pt x="932" y="3011"/>
                  </a:cubicBezTo>
                  <a:cubicBezTo>
                    <a:pt x="882" y="2741"/>
                    <a:pt x="364" y="547"/>
                    <a:pt x="744" y="406"/>
                  </a:cubicBezTo>
                  <a:cubicBezTo>
                    <a:pt x="762" y="399"/>
                    <a:pt x="779" y="396"/>
                    <a:pt x="798" y="396"/>
                  </a:cubicBezTo>
                  <a:close/>
                  <a:moveTo>
                    <a:pt x="721" y="1"/>
                  </a:moveTo>
                  <a:cubicBezTo>
                    <a:pt x="0" y="1"/>
                    <a:pt x="459" y="1754"/>
                    <a:pt x="525" y="2192"/>
                  </a:cubicBezTo>
                  <a:cubicBezTo>
                    <a:pt x="1093" y="5945"/>
                    <a:pt x="2154" y="9580"/>
                    <a:pt x="2523" y="13388"/>
                  </a:cubicBezTo>
                  <a:cubicBezTo>
                    <a:pt x="2769" y="15938"/>
                    <a:pt x="3017" y="18496"/>
                    <a:pt x="3212" y="21050"/>
                  </a:cubicBezTo>
                  <a:lnTo>
                    <a:pt x="3212" y="22781"/>
                  </a:lnTo>
                  <a:cubicBezTo>
                    <a:pt x="3310" y="23556"/>
                    <a:pt x="3362" y="24344"/>
                    <a:pt x="3420" y="25140"/>
                  </a:cubicBezTo>
                  <a:cubicBezTo>
                    <a:pt x="3420" y="25161"/>
                    <a:pt x="3439" y="25179"/>
                    <a:pt x="3460" y="25179"/>
                  </a:cubicBezTo>
                  <a:cubicBezTo>
                    <a:pt x="3462" y="25179"/>
                    <a:pt x="3464" y="25179"/>
                    <a:pt x="3467" y="25178"/>
                  </a:cubicBezTo>
                  <a:lnTo>
                    <a:pt x="3474" y="25178"/>
                  </a:lnTo>
                  <a:cubicBezTo>
                    <a:pt x="3474" y="24720"/>
                    <a:pt x="3474" y="24262"/>
                    <a:pt x="3447" y="23807"/>
                  </a:cubicBezTo>
                  <a:lnTo>
                    <a:pt x="3447" y="23807"/>
                  </a:lnTo>
                  <a:cubicBezTo>
                    <a:pt x="3474" y="24109"/>
                    <a:pt x="3498" y="24411"/>
                    <a:pt x="3530" y="24708"/>
                  </a:cubicBezTo>
                  <a:cubicBezTo>
                    <a:pt x="3530" y="24191"/>
                    <a:pt x="3530" y="23686"/>
                    <a:pt x="3503" y="23177"/>
                  </a:cubicBezTo>
                  <a:cubicBezTo>
                    <a:pt x="3503" y="22922"/>
                    <a:pt x="3467" y="22660"/>
                    <a:pt x="3456" y="22401"/>
                  </a:cubicBezTo>
                  <a:cubicBezTo>
                    <a:pt x="3518" y="19318"/>
                    <a:pt x="3812" y="16243"/>
                    <a:pt x="4329" y="13207"/>
                  </a:cubicBezTo>
                  <a:cubicBezTo>
                    <a:pt x="4599" y="11715"/>
                    <a:pt x="4607" y="10183"/>
                    <a:pt x="4356" y="8691"/>
                  </a:cubicBezTo>
                  <a:cubicBezTo>
                    <a:pt x="3863" y="5902"/>
                    <a:pt x="1794" y="269"/>
                    <a:pt x="870" y="22"/>
                  </a:cubicBezTo>
                  <a:cubicBezTo>
                    <a:pt x="815" y="8"/>
                    <a:pt x="766" y="1"/>
                    <a:pt x="7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p:nvPr/>
          </p:nvSpPr>
          <p:spPr>
            <a:xfrm>
              <a:off x="7545876" y="4512448"/>
              <a:ext cx="681279" cy="554942"/>
            </a:xfrm>
            <a:custGeom>
              <a:avLst/>
              <a:gdLst/>
              <a:ahLst/>
              <a:cxnLst/>
              <a:rect l="l" t="t" r="r" b="b"/>
              <a:pathLst>
                <a:path w="26952" h="21954" extrusionOk="0">
                  <a:moveTo>
                    <a:pt x="3986" y="1"/>
                  </a:moveTo>
                  <a:cubicBezTo>
                    <a:pt x="3699" y="1"/>
                    <a:pt x="3438" y="43"/>
                    <a:pt x="3213" y="140"/>
                  </a:cubicBezTo>
                  <a:cubicBezTo>
                    <a:pt x="1" y="1522"/>
                    <a:pt x="7804" y="8378"/>
                    <a:pt x="8841" y="9149"/>
                  </a:cubicBezTo>
                  <a:cubicBezTo>
                    <a:pt x="14518" y="13420"/>
                    <a:pt x="22419" y="13435"/>
                    <a:pt x="26872" y="21931"/>
                  </a:cubicBezTo>
                  <a:cubicBezTo>
                    <a:pt x="26872" y="21947"/>
                    <a:pt x="26884" y="21954"/>
                    <a:pt x="26898" y="21954"/>
                  </a:cubicBezTo>
                  <a:cubicBezTo>
                    <a:pt x="26915" y="21954"/>
                    <a:pt x="26935" y="21944"/>
                    <a:pt x="26939" y="21931"/>
                  </a:cubicBezTo>
                  <a:cubicBezTo>
                    <a:pt x="26951" y="21908"/>
                    <a:pt x="26939" y="21908"/>
                    <a:pt x="26939" y="21896"/>
                  </a:cubicBezTo>
                  <a:cubicBezTo>
                    <a:pt x="26610" y="21019"/>
                    <a:pt x="26238" y="20153"/>
                    <a:pt x="25819" y="19295"/>
                  </a:cubicBezTo>
                  <a:cubicBezTo>
                    <a:pt x="23621" y="14649"/>
                    <a:pt x="20555" y="10469"/>
                    <a:pt x="16782" y="6983"/>
                  </a:cubicBezTo>
                  <a:cubicBezTo>
                    <a:pt x="14533" y="4919"/>
                    <a:pt x="11991" y="3207"/>
                    <a:pt x="9230" y="1907"/>
                  </a:cubicBezTo>
                  <a:cubicBezTo>
                    <a:pt x="8035" y="1351"/>
                    <a:pt x="5605" y="1"/>
                    <a:pt x="3986"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8"/>
            <p:cNvSpPr/>
            <p:nvPr/>
          </p:nvSpPr>
          <p:spPr>
            <a:xfrm>
              <a:off x="7711034" y="4579658"/>
              <a:ext cx="516192" cy="487072"/>
            </a:xfrm>
            <a:custGeom>
              <a:avLst/>
              <a:gdLst/>
              <a:ahLst/>
              <a:cxnLst/>
              <a:rect l="l" t="t" r="r" b="b"/>
              <a:pathLst>
                <a:path w="20421" h="19269" extrusionOk="0">
                  <a:moveTo>
                    <a:pt x="1293" y="398"/>
                  </a:moveTo>
                  <a:cubicBezTo>
                    <a:pt x="2216" y="398"/>
                    <a:pt x="5428" y="2591"/>
                    <a:pt x="6746" y="3533"/>
                  </a:cubicBezTo>
                  <a:cubicBezTo>
                    <a:pt x="9801" y="5707"/>
                    <a:pt x="12567" y="8265"/>
                    <a:pt x="14968" y="11148"/>
                  </a:cubicBezTo>
                  <a:cubicBezTo>
                    <a:pt x="16006" y="12390"/>
                    <a:pt x="16962" y="13694"/>
                    <a:pt x="17839" y="15057"/>
                  </a:cubicBezTo>
                  <a:cubicBezTo>
                    <a:pt x="16539" y="13729"/>
                    <a:pt x="15129" y="12507"/>
                    <a:pt x="13628" y="11406"/>
                  </a:cubicBezTo>
                  <a:cubicBezTo>
                    <a:pt x="10503" y="9092"/>
                    <a:pt x="6824" y="7465"/>
                    <a:pt x="3906" y="4892"/>
                  </a:cubicBezTo>
                  <a:cubicBezTo>
                    <a:pt x="3139" y="4227"/>
                    <a:pt x="2452" y="3466"/>
                    <a:pt x="1869" y="2632"/>
                  </a:cubicBezTo>
                  <a:cubicBezTo>
                    <a:pt x="1653" y="2295"/>
                    <a:pt x="592" y="763"/>
                    <a:pt x="1145" y="434"/>
                  </a:cubicBezTo>
                  <a:lnTo>
                    <a:pt x="1129" y="434"/>
                  </a:lnTo>
                  <a:cubicBezTo>
                    <a:pt x="1170" y="409"/>
                    <a:pt x="1225" y="398"/>
                    <a:pt x="1293" y="398"/>
                  </a:cubicBezTo>
                  <a:close/>
                  <a:moveTo>
                    <a:pt x="1276" y="1"/>
                  </a:moveTo>
                  <a:cubicBezTo>
                    <a:pt x="1089" y="1"/>
                    <a:pt x="925" y="48"/>
                    <a:pt x="796" y="161"/>
                  </a:cubicBezTo>
                  <a:cubicBezTo>
                    <a:pt x="0" y="842"/>
                    <a:pt x="1638" y="2804"/>
                    <a:pt x="1987" y="3274"/>
                  </a:cubicBezTo>
                  <a:cubicBezTo>
                    <a:pt x="4584" y="6659"/>
                    <a:pt x="8814" y="8382"/>
                    <a:pt x="12242" y="10761"/>
                  </a:cubicBezTo>
                  <a:cubicBezTo>
                    <a:pt x="14632" y="12366"/>
                    <a:pt x="16813" y="14263"/>
                    <a:pt x="18732" y="16405"/>
                  </a:cubicBezTo>
                  <a:cubicBezTo>
                    <a:pt x="19309" y="17345"/>
                    <a:pt x="19868" y="18297"/>
                    <a:pt x="20421" y="19269"/>
                  </a:cubicBezTo>
                  <a:lnTo>
                    <a:pt x="20421" y="19233"/>
                  </a:lnTo>
                  <a:cubicBezTo>
                    <a:pt x="20092" y="18356"/>
                    <a:pt x="19720" y="17490"/>
                    <a:pt x="19297" y="16632"/>
                  </a:cubicBezTo>
                  <a:cubicBezTo>
                    <a:pt x="19257" y="16593"/>
                    <a:pt x="19230" y="16542"/>
                    <a:pt x="19191" y="16503"/>
                  </a:cubicBezTo>
                  <a:cubicBezTo>
                    <a:pt x="17651" y="13945"/>
                    <a:pt x="15845" y="11555"/>
                    <a:pt x="13809" y="9374"/>
                  </a:cubicBezTo>
                  <a:cubicBezTo>
                    <a:pt x="11016" y="6337"/>
                    <a:pt x="7816" y="3710"/>
                    <a:pt x="4294" y="1566"/>
                  </a:cubicBezTo>
                  <a:cubicBezTo>
                    <a:pt x="3786" y="1255"/>
                    <a:pt x="2234" y="1"/>
                    <a:pt x="12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8"/>
            <p:cNvSpPr/>
            <p:nvPr/>
          </p:nvSpPr>
          <p:spPr>
            <a:xfrm>
              <a:off x="7771217" y="3857384"/>
              <a:ext cx="253710" cy="690404"/>
            </a:xfrm>
            <a:custGeom>
              <a:avLst/>
              <a:gdLst/>
              <a:ahLst/>
              <a:cxnLst/>
              <a:rect l="l" t="t" r="r" b="b"/>
              <a:pathLst>
                <a:path w="10037" h="27313" extrusionOk="0">
                  <a:moveTo>
                    <a:pt x="2112" y="0"/>
                  </a:moveTo>
                  <a:cubicBezTo>
                    <a:pt x="1827" y="0"/>
                    <a:pt x="1536" y="98"/>
                    <a:pt x="1243" y="316"/>
                  </a:cubicBezTo>
                  <a:cubicBezTo>
                    <a:pt x="1" y="1268"/>
                    <a:pt x="523" y="4625"/>
                    <a:pt x="593" y="5925"/>
                  </a:cubicBezTo>
                  <a:cubicBezTo>
                    <a:pt x="742" y="8499"/>
                    <a:pt x="1192" y="11041"/>
                    <a:pt x="1936" y="13506"/>
                  </a:cubicBezTo>
                  <a:cubicBezTo>
                    <a:pt x="3405" y="18268"/>
                    <a:pt x="5963" y="22625"/>
                    <a:pt x="9407" y="26228"/>
                  </a:cubicBezTo>
                  <a:cubicBezTo>
                    <a:pt x="9465" y="26291"/>
                    <a:pt x="9524" y="26362"/>
                    <a:pt x="9590" y="26424"/>
                  </a:cubicBezTo>
                  <a:cubicBezTo>
                    <a:pt x="9677" y="26655"/>
                    <a:pt x="9767" y="26886"/>
                    <a:pt x="9868" y="27109"/>
                  </a:cubicBezTo>
                  <a:cubicBezTo>
                    <a:pt x="9868" y="27165"/>
                    <a:pt x="9908" y="27212"/>
                    <a:pt x="9935" y="27266"/>
                  </a:cubicBezTo>
                  <a:lnTo>
                    <a:pt x="9935" y="27302"/>
                  </a:lnTo>
                  <a:cubicBezTo>
                    <a:pt x="9945" y="27309"/>
                    <a:pt x="9957" y="27312"/>
                    <a:pt x="9969" y="27312"/>
                  </a:cubicBezTo>
                  <a:cubicBezTo>
                    <a:pt x="9989" y="27312"/>
                    <a:pt x="10009" y="27303"/>
                    <a:pt x="10022" y="27286"/>
                  </a:cubicBezTo>
                  <a:cubicBezTo>
                    <a:pt x="10033" y="27270"/>
                    <a:pt x="10037" y="27250"/>
                    <a:pt x="10033" y="27231"/>
                  </a:cubicBezTo>
                  <a:cubicBezTo>
                    <a:pt x="9978" y="26937"/>
                    <a:pt x="9924" y="26639"/>
                    <a:pt x="9872" y="26342"/>
                  </a:cubicBezTo>
                  <a:cubicBezTo>
                    <a:pt x="8846" y="20235"/>
                    <a:pt x="8890" y="14061"/>
                    <a:pt x="6919" y="8119"/>
                  </a:cubicBezTo>
                  <a:cubicBezTo>
                    <a:pt x="6538" y="6960"/>
                    <a:pt x="4515" y="0"/>
                    <a:pt x="2112"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8"/>
            <p:cNvSpPr/>
            <p:nvPr/>
          </p:nvSpPr>
          <p:spPr>
            <a:xfrm>
              <a:off x="7812418" y="3951564"/>
              <a:ext cx="213999" cy="596220"/>
            </a:xfrm>
            <a:custGeom>
              <a:avLst/>
              <a:gdLst/>
              <a:ahLst/>
              <a:cxnLst/>
              <a:rect l="l" t="t" r="r" b="b"/>
              <a:pathLst>
                <a:path w="8466" h="23587" extrusionOk="0">
                  <a:moveTo>
                    <a:pt x="1272" y="751"/>
                  </a:moveTo>
                  <a:cubicBezTo>
                    <a:pt x="1678" y="751"/>
                    <a:pt x="2171" y="1070"/>
                    <a:pt x="2410" y="1521"/>
                  </a:cubicBezTo>
                  <a:lnTo>
                    <a:pt x="2442" y="1521"/>
                  </a:lnTo>
                  <a:cubicBezTo>
                    <a:pt x="3452" y="3374"/>
                    <a:pt x="3973" y="5674"/>
                    <a:pt x="4498" y="7711"/>
                  </a:cubicBezTo>
                  <a:cubicBezTo>
                    <a:pt x="4987" y="9657"/>
                    <a:pt x="5344" y="11651"/>
                    <a:pt x="5689" y="13622"/>
                  </a:cubicBezTo>
                  <a:cubicBezTo>
                    <a:pt x="6056" y="15721"/>
                    <a:pt x="6432" y="17856"/>
                    <a:pt x="7009" y="19921"/>
                  </a:cubicBezTo>
                  <a:cubicBezTo>
                    <a:pt x="5802" y="17413"/>
                    <a:pt x="4615" y="14899"/>
                    <a:pt x="3601" y="12282"/>
                  </a:cubicBezTo>
                  <a:cubicBezTo>
                    <a:pt x="2805" y="10234"/>
                    <a:pt x="2057" y="8169"/>
                    <a:pt x="1419" y="6077"/>
                  </a:cubicBezTo>
                  <a:cubicBezTo>
                    <a:pt x="1062" y="5000"/>
                    <a:pt x="820" y="3891"/>
                    <a:pt x="694" y="2767"/>
                  </a:cubicBezTo>
                  <a:cubicBezTo>
                    <a:pt x="647" y="2368"/>
                    <a:pt x="627" y="1968"/>
                    <a:pt x="636" y="1565"/>
                  </a:cubicBezTo>
                  <a:cubicBezTo>
                    <a:pt x="642" y="983"/>
                    <a:pt x="926" y="751"/>
                    <a:pt x="1272" y="751"/>
                  </a:cubicBezTo>
                  <a:close/>
                  <a:moveTo>
                    <a:pt x="1333" y="1"/>
                  </a:moveTo>
                  <a:cubicBezTo>
                    <a:pt x="1164" y="1"/>
                    <a:pt x="985" y="62"/>
                    <a:pt x="800" y="205"/>
                  </a:cubicBezTo>
                  <a:cubicBezTo>
                    <a:pt x="1" y="816"/>
                    <a:pt x="314" y="2400"/>
                    <a:pt x="439" y="3202"/>
                  </a:cubicBezTo>
                  <a:cubicBezTo>
                    <a:pt x="929" y="6994"/>
                    <a:pt x="2657" y="10841"/>
                    <a:pt x="4102" y="14354"/>
                  </a:cubicBezTo>
                  <a:cubicBezTo>
                    <a:pt x="5199" y="17131"/>
                    <a:pt x="6441" y="19850"/>
                    <a:pt x="7815" y="22502"/>
                  </a:cubicBezTo>
                  <a:cubicBezTo>
                    <a:pt x="7925" y="22718"/>
                    <a:pt x="8043" y="22933"/>
                    <a:pt x="8160" y="23144"/>
                  </a:cubicBezTo>
                  <a:cubicBezTo>
                    <a:pt x="8195" y="23227"/>
                    <a:pt x="8235" y="23305"/>
                    <a:pt x="8278" y="23383"/>
                  </a:cubicBezTo>
                  <a:cubicBezTo>
                    <a:pt x="8301" y="23450"/>
                    <a:pt x="8329" y="23513"/>
                    <a:pt x="8364" y="23576"/>
                  </a:cubicBezTo>
                  <a:cubicBezTo>
                    <a:pt x="8375" y="23583"/>
                    <a:pt x="8386" y="23586"/>
                    <a:pt x="8398" y="23586"/>
                  </a:cubicBezTo>
                  <a:cubicBezTo>
                    <a:pt x="8418" y="23586"/>
                    <a:pt x="8438" y="23577"/>
                    <a:pt x="8450" y="23560"/>
                  </a:cubicBezTo>
                  <a:cubicBezTo>
                    <a:pt x="8462" y="23544"/>
                    <a:pt x="8466" y="23524"/>
                    <a:pt x="8462" y="23505"/>
                  </a:cubicBezTo>
                  <a:cubicBezTo>
                    <a:pt x="8407" y="23211"/>
                    <a:pt x="8352" y="22913"/>
                    <a:pt x="8305" y="22616"/>
                  </a:cubicBezTo>
                  <a:cubicBezTo>
                    <a:pt x="8204" y="22405"/>
                    <a:pt x="8101" y="22193"/>
                    <a:pt x="8000" y="21978"/>
                  </a:cubicBezTo>
                  <a:cubicBezTo>
                    <a:pt x="7025" y="18726"/>
                    <a:pt x="6280" y="15404"/>
                    <a:pt x="5770" y="12047"/>
                  </a:cubicBezTo>
                  <a:cubicBezTo>
                    <a:pt x="5454" y="10230"/>
                    <a:pt x="5093" y="8428"/>
                    <a:pt x="4599" y="6654"/>
                  </a:cubicBezTo>
                  <a:cubicBezTo>
                    <a:pt x="4106" y="4879"/>
                    <a:pt x="3698" y="3089"/>
                    <a:pt x="2852" y="1518"/>
                  </a:cubicBezTo>
                  <a:cubicBezTo>
                    <a:pt x="2552" y="970"/>
                    <a:pt x="2011" y="1"/>
                    <a:pt x="1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a:off x="5666404" y="3877757"/>
              <a:ext cx="212230" cy="693943"/>
            </a:xfrm>
            <a:custGeom>
              <a:avLst/>
              <a:gdLst/>
              <a:ahLst/>
              <a:cxnLst/>
              <a:rect l="l" t="t" r="r" b="b"/>
              <a:pathLst>
                <a:path w="8396" h="27453" extrusionOk="0">
                  <a:moveTo>
                    <a:pt x="6185" y="0"/>
                  </a:moveTo>
                  <a:cubicBezTo>
                    <a:pt x="6101" y="0"/>
                    <a:pt x="6013" y="11"/>
                    <a:pt x="5923" y="35"/>
                  </a:cubicBezTo>
                  <a:cubicBezTo>
                    <a:pt x="5492" y="140"/>
                    <a:pt x="5387" y="505"/>
                    <a:pt x="5167" y="826"/>
                  </a:cubicBezTo>
                  <a:cubicBezTo>
                    <a:pt x="4360" y="2033"/>
                    <a:pt x="3925" y="3827"/>
                    <a:pt x="3377" y="5170"/>
                  </a:cubicBezTo>
                  <a:cubicBezTo>
                    <a:pt x="2382" y="7595"/>
                    <a:pt x="1235" y="10055"/>
                    <a:pt x="799" y="12656"/>
                  </a:cubicBezTo>
                  <a:cubicBezTo>
                    <a:pt x="0" y="17404"/>
                    <a:pt x="1873" y="22304"/>
                    <a:pt x="494" y="26977"/>
                  </a:cubicBezTo>
                  <a:cubicBezTo>
                    <a:pt x="466" y="27087"/>
                    <a:pt x="428" y="27201"/>
                    <a:pt x="392" y="27306"/>
                  </a:cubicBezTo>
                  <a:cubicBezTo>
                    <a:pt x="385" y="27326"/>
                    <a:pt x="381" y="27342"/>
                    <a:pt x="385" y="27361"/>
                  </a:cubicBezTo>
                  <a:cubicBezTo>
                    <a:pt x="392" y="27412"/>
                    <a:pt x="435" y="27452"/>
                    <a:pt x="484" y="27452"/>
                  </a:cubicBezTo>
                  <a:cubicBezTo>
                    <a:pt x="489" y="27452"/>
                    <a:pt x="494" y="27452"/>
                    <a:pt x="498" y="27451"/>
                  </a:cubicBezTo>
                  <a:cubicBezTo>
                    <a:pt x="501" y="27451"/>
                    <a:pt x="504" y="27451"/>
                    <a:pt x="507" y="27451"/>
                  </a:cubicBezTo>
                  <a:cubicBezTo>
                    <a:pt x="562" y="27451"/>
                    <a:pt x="608" y="27417"/>
                    <a:pt x="627" y="27366"/>
                  </a:cubicBezTo>
                  <a:cubicBezTo>
                    <a:pt x="705" y="27165"/>
                    <a:pt x="776" y="26961"/>
                    <a:pt x="843" y="26762"/>
                  </a:cubicBezTo>
                  <a:lnTo>
                    <a:pt x="1070" y="26268"/>
                  </a:lnTo>
                  <a:lnTo>
                    <a:pt x="1105" y="26198"/>
                  </a:lnTo>
                  <a:cubicBezTo>
                    <a:pt x="2256" y="23812"/>
                    <a:pt x="3370" y="21349"/>
                    <a:pt x="4357" y="18885"/>
                  </a:cubicBezTo>
                  <a:cubicBezTo>
                    <a:pt x="5434" y="16229"/>
                    <a:pt x="6331" y="13499"/>
                    <a:pt x="7036" y="10717"/>
                  </a:cubicBezTo>
                  <a:cubicBezTo>
                    <a:pt x="7631" y="8288"/>
                    <a:pt x="8395" y="5421"/>
                    <a:pt x="8019" y="2894"/>
                  </a:cubicBezTo>
                  <a:cubicBezTo>
                    <a:pt x="7906" y="2073"/>
                    <a:pt x="7334" y="0"/>
                    <a:pt x="6185"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a:off x="5675807" y="3984575"/>
              <a:ext cx="163722" cy="586590"/>
            </a:xfrm>
            <a:custGeom>
              <a:avLst/>
              <a:gdLst/>
              <a:ahLst/>
              <a:cxnLst/>
              <a:rect l="l" t="t" r="r" b="b"/>
              <a:pathLst>
                <a:path w="6477" h="23206" extrusionOk="0">
                  <a:moveTo>
                    <a:pt x="5853" y="322"/>
                  </a:moveTo>
                  <a:cubicBezTo>
                    <a:pt x="5875" y="322"/>
                    <a:pt x="5896" y="325"/>
                    <a:pt x="5916" y="333"/>
                  </a:cubicBezTo>
                  <a:cubicBezTo>
                    <a:pt x="6362" y="510"/>
                    <a:pt x="6170" y="2029"/>
                    <a:pt x="6170" y="2405"/>
                  </a:cubicBezTo>
                  <a:cubicBezTo>
                    <a:pt x="6127" y="3318"/>
                    <a:pt x="6037" y="4227"/>
                    <a:pt x="5900" y="5131"/>
                  </a:cubicBezTo>
                  <a:cubicBezTo>
                    <a:pt x="5386" y="8234"/>
                    <a:pt x="4584" y="11282"/>
                    <a:pt x="3495" y="14236"/>
                  </a:cubicBezTo>
                  <a:cubicBezTo>
                    <a:pt x="2672" y="16836"/>
                    <a:pt x="1701" y="19383"/>
                    <a:pt x="581" y="21870"/>
                  </a:cubicBezTo>
                  <a:cubicBezTo>
                    <a:pt x="1141" y="19833"/>
                    <a:pt x="1474" y="17741"/>
                    <a:pt x="1568" y="15630"/>
                  </a:cubicBezTo>
                  <a:cubicBezTo>
                    <a:pt x="1669" y="14044"/>
                    <a:pt x="1649" y="12457"/>
                    <a:pt x="1732" y="10866"/>
                  </a:cubicBezTo>
                  <a:cubicBezTo>
                    <a:pt x="1889" y="9100"/>
                    <a:pt x="2304" y="7360"/>
                    <a:pt x="2974" y="5715"/>
                  </a:cubicBezTo>
                  <a:cubicBezTo>
                    <a:pt x="3475" y="4113"/>
                    <a:pt x="4153" y="2574"/>
                    <a:pt x="4995" y="1121"/>
                  </a:cubicBezTo>
                  <a:cubicBezTo>
                    <a:pt x="5161" y="857"/>
                    <a:pt x="5585" y="322"/>
                    <a:pt x="5853" y="322"/>
                  </a:cubicBezTo>
                  <a:close/>
                  <a:moveTo>
                    <a:pt x="5809" y="0"/>
                  </a:moveTo>
                  <a:cubicBezTo>
                    <a:pt x="5274" y="0"/>
                    <a:pt x="4716" y="1136"/>
                    <a:pt x="4522" y="1493"/>
                  </a:cubicBezTo>
                  <a:cubicBezTo>
                    <a:pt x="2904" y="4446"/>
                    <a:pt x="1595" y="8062"/>
                    <a:pt x="1497" y="11423"/>
                  </a:cubicBezTo>
                  <a:cubicBezTo>
                    <a:pt x="1383" y="15125"/>
                    <a:pt x="1305" y="18810"/>
                    <a:pt x="306" y="22395"/>
                  </a:cubicBezTo>
                  <a:lnTo>
                    <a:pt x="126" y="22732"/>
                  </a:lnTo>
                  <a:cubicBezTo>
                    <a:pt x="98" y="22842"/>
                    <a:pt x="60" y="22955"/>
                    <a:pt x="24" y="23061"/>
                  </a:cubicBezTo>
                  <a:cubicBezTo>
                    <a:pt x="0" y="23116"/>
                    <a:pt x="28" y="23174"/>
                    <a:pt x="79" y="23198"/>
                  </a:cubicBezTo>
                  <a:cubicBezTo>
                    <a:pt x="94" y="23205"/>
                    <a:pt x="114" y="23205"/>
                    <a:pt x="134" y="23205"/>
                  </a:cubicBezTo>
                  <a:cubicBezTo>
                    <a:pt x="134" y="23135"/>
                    <a:pt x="185" y="23064"/>
                    <a:pt x="208" y="22999"/>
                  </a:cubicBezTo>
                  <a:cubicBezTo>
                    <a:pt x="380" y="22681"/>
                    <a:pt x="545" y="22364"/>
                    <a:pt x="698" y="22042"/>
                  </a:cubicBezTo>
                  <a:lnTo>
                    <a:pt x="733" y="21972"/>
                  </a:lnTo>
                  <a:cubicBezTo>
                    <a:pt x="1783" y="19641"/>
                    <a:pt x="2703" y="17251"/>
                    <a:pt x="3491" y="14819"/>
                  </a:cubicBezTo>
                  <a:cubicBezTo>
                    <a:pt x="4760" y="11466"/>
                    <a:pt x="5657" y="7984"/>
                    <a:pt x="6170" y="4435"/>
                  </a:cubicBezTo>
                  <a:cubicBezTo>
                    <a:pt x="6280" y="3576"/>
                    <a:pt x="6343" y="2715"/>
                    <a:pt x="6362" y="1849"/>
                  </a:cubicBezTo>
                  <a:cubicBezTo>
                    <a:pt x="6386" y="1418"/>
                    <a:pt x="6476" y="580"/>
                    <a:pt x="6170" y="204"/>
                  </a:cubicBezTo>
                  <a:cubicBezTo>
                    <a:pt x="6055" y="60"/>
                    <a:pt x="5933" y="0"/>
                    <a:pt x="58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p:nvPr/>
          </p:nvSpPr>
          <p:spPr>
            <a:xfrm>
              <a:off x="5476399" y="4540505"/>
              <a:ext cx="480753" cy="462856"/>
            </a:xfrm>
            <a:custGeom>
              <a:avLst/>
              <a:gdLst/>
              <a:ahLst/>
              <a:cxnLst/>
              <a:rect l="l" t="t" r="r" b="b"/>
              <a:pathLst>
                <a:path w="19019" h="18311" extrusionOk="0">
                  <a:moveTo>
                    <a:pt x="17423" y="1"/>
                  </a:moveTo>
                  <a:cubicBezTo>
                    <a:pt x="17076" y="1"/>
                    <a:pt x="16679" y="268"/>
                    <a:pt x="16186" y="620"/>
                  </a:cubicBezTo>
                  <a:cubicBezTo>
                    <a:pt x="13808" y="2305"/>
                    <a:pt x="12109" y="4816"/>
                    <a:pt x="9786" y="6594"/>
                  </a:cubicBezTo>
                  <a:cubicBezTo>
                    <a:pt x="5680" y="9735"/>
                    <a:pt x="2393" y="13080"/>
                    <a:pt x="102" y="17703"/>
                  </a:cubicBezTo>
                  <a:cubicBezTo>
                    <a:pt x="95" y="17730"/>
                    <a:pt x="83" y="17754"/>
                    <a:pt x="79" y="17781"/>
                  </a:cubicBezTo>
                  <a:cubicBezTo>
                    <a:pt x="1" y="17938"/>
                    <a:pt x="1" y="18119"/>
                    <a:pt x="79" y="18275"/>
                  </a:cubicBezTo>
                  <a:cubicBezTo>
                    <a:pt x="98" y="18296"/>
                    <a:pt x="121" y="18311"/>
                    <a:pt x="145" y="18311"/>
                  </a:cubicBezTo>
                  <a:cubicBezTo>
                    <a:pt x="166" y="18311"/>
                    <a:pt x="186" y="18300"/>
                    <a:pt x="204" y="18275"/>
                  </a:cubicBezTo>
                  <a:cubicBezTo>
                    <a:pt x="2214" y="15588"/>
                    <a:pt x="1406" y="16168"/>
                    <a:pt x="3906" y="14237"/>
                  </a:cubicBezTo>
                  <a:cubicBezTo>
                    <a:pt x="6401" y="12305"/>
                    <a:pt x="9382" y="11384"/>
                    <a:pt x="12163" y="9978"/>
                  </a:cubicBezTo>
                  <a:cubicBezTo>
                    <a:pt x="14083" y="9003"/>
                    <a:pt x="15904" y="7765"/>
                    <a:pt x="17126" y="5964"/>
                  </a:cubicBezTo>
                  <a:cubicBezTo>
                    <a:pt x="17985" y="4702"/>
                    <a:pt x="19019" y="2191"/>
                    <a:pt x="18220" y="667"/>
                  </a:cubicBezTo>
                  <a:cubicBezTo>
                    <a:pt x="17970" y="187"/>
                    <a:pt x="17714" y="1"/>
                    <a:pt x="17423"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a:off x="5476702" y="4613756"/>
              <a:ext cx="433610" cy="388212"/>
            </a:xfrm>
            <a:custGeom>
              <a:avLst/>
              <a:gdLst/>
              <a:ahLst/>
              <a:cxnLst/>
              <a:rect l="l" t="t" r="r" b="b"/>
              <a:pathLst>
                <a:path w="17154" h="15358" extrusionOk="0">
                  <a:moveTo>
                    <a:pt x="16071" y="303"/>
                  </a:moveTo>
                  <a:cubicBezTo>
                    <a:pt x="16123" y="303"/>
                    <a:pt x="16172" y="312"/>
                    <a:pt x="16217" y="331"/>
                  </a:cubicBezTo>
                  <a:cubicBezTo>
                    <a:pt x="16875" y="566"/>
                    <a:pt x="16159" y="1969"/>
                    <a:pt x="16018" y="2168"/>
                  </a:cubicBezTo>
                  <a:cubicBezTo>
                    <a:pt x="15669" y="2670"/>
                    <a:pt x="15289" y="3144"/>
                    <a:pt x="14878" y="3598"/>
                  </a:cubicBezTo>
                  <a:cubicBezTo>
                    <a:pt x="14133" y="4413"/>
                    <a:pt x="13307" y="5153"/>
                    <a:pt x="12417" y="5807"/>
                  </a:cubicBezTo>
                  <a:cubicBezTo>
                    <a:pt x="10819" y="6924"/>
                    <a:pt x="9116" y="7888"/>
                    <a:pt x="7333" y="8678"/>
                  </a:cubicBezTo>
                  <a:cubicBezTo>
                    <a:pt x="5281" y="9642"/>
                    <a:pt x="3416" y="10967"/>
                    <a:pt x="1833" y="12596"/>
                  </a:cubicBezTo>
                  <a:cubicBezTo>
                    <a:pt x="3126" y="10782"/>
                    <a:pt x="4650" y="9148"/>
                    <a:pt x="6366" y="7731"/>
                  </a:cubicBezTo>
                  <a:cubicBezTo>
                    <a:pt x="7905" y="6469"/>
                    <a:pt x="9667" y="5549"/>
                    <a:pt x="11235" y="4335"/>
                  </a:cubicBezTo>
                  <a:cubicBezTo>
                    <a:pt x="11959" y="3775"/>
                    <a:pt x="12625" y="3147"/>
                    <a:pt x="13287" y="2529"/>
                  </a:cubicBezTo>
                  <a:cubicBezTo>
                    <a:pt x="13648" y="2188"/>
                    <a:pt x="14004" y="1844"/>
                    <a:pt x="14361" y="1510"/>
                  </a:cubicBezTo>
                  <a:cubicBezTo>
                    <a:pt x="14688" y="1203"/>
                    <a:pt x="15542" y="303"/>
                    <a:pt x="16071" y="303"/>
                  </a:cubicBezTo>
                  <a:close/>
                  <a:moveTo>
                    <a:pt x="16213" y="1"/>
                  </a:moveTo>
                  <a:cubicBezTo>
                    <a:pt x="15545" y="1"/>
                    <a:pt x="14628" y="975"/>
                    <a:pt x="14232" y="1357"/>
                  </a:cubicBezTo>
                  <a:cubicBezTo>
                    <a:pt x="12900" y="2708"/>
                    <a:pt x="11450" y="3939"/>
                    <a:pt x="9899" y="5031"/>
                  </a:cubicBezTo>
                  <a:cubicBezTo>
                    <a:pt x="8477" y="5905"/>
                    <a:pt x="7114" y="6873"/>
                    <a:pt x="5818" y="7931"/>
                  </a:cubicBezTo>
                  <a:cubicBezTo>
                    <a:pt x="3874" y="9603"/>
                    <a:pt x="2198" y="11562"/>
                    <a:pt x="842" y="13744"/>
                  </a:cubicBezTo>
                  <a:cubicBezTo>
                    <a:pt x="572" y="14096"/>
                    <a:pt x="318" y="14476"/>
                    <a:pt x="74" y="14864"/>
                  </a:cubicBezTo>
                  <a:cubicBezTo>
                    <a:pt x="0" y="15020"/>
                    <a:pt x="0" y="15201"/>
                    <a:pt x="74" y="15358"/>
                  </a:cubicBezTo>
                  <a:cubicBezTo>
                    <a:pt x="74" y="15306"/>
                    <a:pt x="130" y="15259"/>
                    <a:pt x="161" y="15208"/>
                  </a:cubicBezTo>
                  <a:cubicBezTo>
                    <a:pt x="1971" y="12302"/>
                    <a:pt x="4458" y="10285"/>
                    <a:pt x="7639" y="8769"/>
                  </a:cubicBezTo>
                  <a:cubicBezTo>
                    <a:pt x="10824" y="7253"/>
                    <a:pt x="13851" y="5463"/>
                    <a:pt x="15963" y="2576"/>
                  </a:cubicBezTo>
                  <a:cubicBezTo>
                    <a:pt x="16327" y="2066"/>
                    <a:pt x="17154" y="562"/>
                    <a:pt x="16554" y="112"/>
                  </a:cubicBezTo>
                  <a:cubicBezTo>
                    <a:pt x="16452" y="34"/>
                    <a:pt x="16337" y="1"/>
                    <a:pt x="16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4975491" y="3275141"/>
              <a:ext cx="3392544" cy="3179505"/>
            </a:xfrm>
            <a:custGeom>
              <a:avLst/>
              <a:gdLst/>
              <a:ahLst/>
              <a:cxnLst/>
              <a:rect l="l" t="t" r="r" b="b"/>
              <a:pathLst>
                <a:path w="134212" h="125784" extrusionOk="0">
                  <a:moveTo>
                    <a:pt x="71293" y="1"/>
                  </a:moveTo>
                  <a:cubicBezTo>
                    <a:pt x="51159" y="1"/>
                    <a:pt x="32244" y="9640"/>
                    <a:pt x="20413" y="25928"/>
                  </a:cubicBezTo>
                  <a:cubicBezTo>
                    <a:pt x="0" y="54031"/>
                    <a:pt x="6233" y="93359"/>
                    <a:pt x="34334" y="113772"/>
                  </a:cubicBezTo>
                  <a:cubicBezTo>
                    <a:pt x="45496" y="121879"/>
                    <a:pt x="58429" y="125784"/>
                    <a:pt x="71244" y="125784"/>
                  </a:cubicBezTo>
                  <a:cubicBezTo>
                    <a:pt x="90694" y="125784"/>
                    <a:pt x="109872" y="116790"/>
                    <a:pt x="122178" y="99850"/>
                  </a:cubicBezTo>
                  <a:cubicBezTo>
                    <a:pt x="130004" y="89117"/>
                    <a:pt x="134211" y="76171"/>
                    <a:pt x="134192" y="62883"/>
                  </a:cubicBezTo>
                  <a:cubicBezTo>
                    <a:pt x="134208" y="51116"/>
                    <a:pt x="130901" y="39580"/>
                    <a:pt x="124661" y="29602"/>
                  </a:cubicBezTo>
                  <a:cubicBezTo>
                    <a:pt x="119443" y="21255"/>
                    <a:pt x="112350" y="14240"/>
                    <a:pt x="103943" y="9120"/>
                  </a:cubicBezTo>
                  <a:cubicBezTo>
                    <a:pt x="95592" y="4039"/>
                    <a:pt x="86171" y="988"/>
                    <a:pt x="76428" y="205"/>
                  </a:cubicBezTo>
                  <a:cubicBezTo>
                    <a:pt x="74736" y="67"/>
                    <a:pt x="73029" y="1"/>
                    <a:pt x="71305" y="1"/>
                  </a:cubicBezTo>
                  <a:cubicBezTo>
                    <a:pt x="71301" y="1"/>
                    <a:pt x="71297" y="1"/>
                    <a:pt x="71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a:off x="6080006" y="3275141"/>
              <a:ext cx="696572" cy="161220"/>
            </a:xfrm>
            <a:custGeom>
              <a:avLst/>
              <a:gdLst/>
              <a:ahLst/>
              <a:cxnLst/>
              <a:rect l="l" t="t" r="r" b="b"/>
              <a:pathLst>
                <a:path w="27557" h="6378" extrusionOk="0">
                  <a:moveTo>
                    <a:pt x="27518" y="1"/>
                  </a:moveTo>
                  <a:cubicBezTo>
                    <a:pt x="17933" y="1"/>
                    <a:pt x="8523" y="2202"/>
                    <a:pt x="0" y="6377"/>
                  </a:cubicBezTo>
                  <a:cubicBezTo>
                    <a:pt x="3051" y="4889"/>
                    <a:pt x="6224" y="3644"/>
                    <a:pt x="9487" y="2664"/>
                  </a:cubicBezTo>
                  <a:lnTo>
                    <a:pt x="9487" y="2664"/>
                  </a:lnTo>
                  <a:cubicBezTo>
                    <a:pt x="9452" y="2672"/>
                    <a:pt x="9420" y="2680"/>
                    <a:pt x="9385" y="2687"/>
                  </a:cubicBezTo>
                  <a:cubicBezTo>
                    <a:pt x="15277" y="905"/>
                    <a:pt x="21403" y="1"/>
                    <a:pt x="27557" y="1"/>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5644640" y="3300973"/>
              <a:ext cx="1670539" cy="2813815"/>
            </a:xfrm>
            <a:custGeom>
              <a:avLst/>
              <a:gdLst/>
              <a:ahLst/>
              <a:cxnLst/>
              <a:rect l="l" t="t" r="r" b="b"/>
              <a:pathLst>
                <a:path w="66088" h="111317" extrusionOk="0">
                  <a:moveTo>
                    <a:pt x="26762" y="1631"/>
                  </a:moveTo>
                  <a:lnTo>
                    <a:pt x="26762" y="1631"/>
                  </a:lnTo>
                  <a:cubicBezTo>
                    <a:pt x="26747" y="1634"/>
                    <a:pt x="26727" y="1638"/>
                    <a:pt x="26711" y="1642"/>
                  </a:cubicBezTo>
                  <a:cubicBezTo>
                    <a:pt x="23448" y="2622"/>
                    <a:pt x="20275" y="3867"/>
                    <a:pt x="17224" y="5355"/>
                  </a:cubicBezTo>
                  <a:cubicBezTo>
                    <a:pt x="16331" y="5794"/>
                    <a:pt x="15449" y="6252"/>
                    <a:pt x="14576" y="6735"/>
                  </a:cubicBezTo>
                  <a:cubicBezTo>
                    <a:pt x="18442" y="4612"/>
                    <a:pt x="22527" y="2900"/>
                    <a:pt x="26762" y="1631"/>
                  </a:cubicBezTo>
                  <a:close/>
                  <a:moveTo>
                    <a:pt x="35693" y="3283"/>
                  </a:moveTo>
                  <a:cubicBezTo>
                    <a:pt x="33065" y="4361"/>
                    <a:pt x="30546" y="5626"/>
                    <a:pt x="28145" y="7056"/>
                  </a:cubicBezTo>
                  <a:cubicBezTo>
                    <a:pt x="28446" y="7181"/>
                    <a:pt x="28732" y="7283"/>
                    <a:pt x="28999" y="7283"/>
                  </a:cubicBezTo>
                  <a:cubicBezTo>
                    <a:pt x="29041" y="7283"/>
                    <a:pt x="29081" y="7279"/>
                    <a:pt x="29120" y="7275"/>
                  </a:cubicBezTo>
                  <a:cubicBezTo>
                    <a:pt x="29872" y="7181"/>
                    <a:pt x="30832" y="6272"/>
                    <a:pt x="31992" y="6272"/>
                  </a:cubicBezTo>
                  <a:cubicBezTo>
                    <a:pt x="32086" y="6272"/>
                    <a:pt x="32183" y="6276"/>
                    <a:pt x="32285" y="6292"/>
                  </a:cubicBezTo>
                  <a:cubicBezTo>
                    <a:pt x="33574" y="6469"/>
                    <a:pt x="34757" y="8000"/>
                    <a:pt x="35631" y="8231"/>
                  </a:cubicBezTo>
                  <a:cubicBezTo>
                    <a:pt x="35669" y="8239"/>
                    <a:pt x="35713" y="8246"/>
                    <a:pt x="35768" y="8246"/>
                  </a:cubicBezTo>
                  <a:cubicBezTo>
                    <a:pt x="36927" y="8246"/>
                    <a:pt x="41554" y="5818"/>
                    <a:pt x="41385" y="4357"/>
                  </a:cubicBezTo>
                  <a:cubicBezTo>
                    <a:pt x="41256" y="3240"/>
                    <a:pt x="37679" y="3408"/>
                    <a:pt x="35693" y="3283"/>
                  </a:cubicBezTo>
                  <a:close/>
                  <a:moveTo>
                    <a:pt x="46748" y="0"/>
                  </a:moveTo>
                  <a:cubicBezTo>
                    <a:pt x="44600" y="408"/>
                    <a:pt x="42505" y="937"/>
                    <a:pt x="40460" y="1571"/>
                  </a:cubicBezTo>
                  <a:cubicBezTo>
                    <a:pt x="40597" y="1575"/>
                    <a:pt x="40731" y="1580"/>
                    <a:pt x="40852" y="1591"/>
                  </a:cubicBezTo>
                  <a:cubicBezTo>
                    <a:pt x="42861" y="1768"/>
                    <a:pt x="44112" y="1591"/>
                    <a:pt x="44832" y="2473"/>
                  </a:cubicBezTo>
                  <a:cubicBezTo>
                    <a:pt x="45553" y="3354"/>
                    <a:pt x="44029" y="5242"/>
                    <a:pt x="44499" y="6120"/>
                  </a:cubicBezTo>
                  <a:cubicBezTo>
                    <a:pt x="44949" y="6970"/>
                    <a:pt x="47014" y="9825"/>
                    <a:pt x="48263" y="9825"/>
                  </a:cubicBezTo>
                  <a:cubicBezTo>
                    <a:pt x="48299" y="9825"/>
                    <a:pt x="48337" y="9821"/>
                    <a:pt x="48373" y="9817"/>
                  </a:cubicBezTo>
                  <a:cubicBezTo>
                    <a:pt x="49603" y="9633"/>
                    <a:pt x="50551" y="6469"/>
                    <a:pt x="51487" y="5876"/>
                  </a:cubicBezTo>
                  <a:cubicBezTo>
                    <a:pt x="51855" y="5641"/>
                    <a:pt x="52204" y="5575"/>
                    <a:pt x="52549" y="5575"/>
                  </a:cubicBezTo>
                  <a:cubicBezTo>
                    <a:pt x="52788" y="5575"/>
                    <a:pt x="53023" y="5606"/>
                    <a:pt x="53258" y="5641"/>
                  </a:cubicBezTo>
                  <a:cubicBezTo>
                    <a:pt x="53493" y="5673"/>
                    <a:pt x="53724" y="5704"/>
                    <a:pt x="53963" y="5704"/>
                  </a:cubicBezTo>
                  <a:cubicBezTo>
                    <a:pt x="54018" y="5704"/>
                    <a:pt x="54072" y="5704"/>
                    <a:pt x="54124" y="5700"/>
                  </a:cubicBezTo>
                  <a:cubicBezTo>
                    <a:pt x="55005" y="5641"/>
                    <a:pt x="55769" y="5458"/>
                    <a:pt x="56239" y="4580"/>
                  </a:cubicBezTo>
                  <a:cubicBezTo>
                    <a:pt x="56705" y="3706"/>
                    <a:pt x="56180" y="2645"/>
                    <a:pt x="53947" y="1822"/>
                  </a:cubicBezTo>
                  <a:cubicBezTo>
                    <a:pt x="52671" y="1352"/>
                    <a:pt x="51855" y="953"/>
                    <a:pt x="51248" y="514"/>
                  </a:cubicBezTo>
                  <a:cubicBezTo>
                    <a:pt x="49818" y="298"/>
                    <a:pt x="48384" y="134"/>
                    <a:pt x="46940" y="16"/>
                  </a:cubicBezTo>
                  <a:cubicBezTo>
                    <a:pt x="46877" y="13"/>
                    <a:pt x="46810" y="5"/>
                    <a:pt x="46748" y="0"/>
                  </a:cubicBezTo>
                  <a:close/>
                  <a:moveTo>
                    <a:pt x="31815" y="7859"/>
                  </a:moveTo>
                  <a:cubicBezTo>
                    <a:pt x="30092" y="7859"/>
                    <a:pt x="29394" y="10859"/>
                    <a:pt x="28580" y="11560"/>
                  </a:cubicBezTo>
                  <a:cubicBezTo>
                    <a:pt x="27812" y="12222"/>
                    <a:pt x="24894" y="14773"/>
                    <a:pt x="24078" y="14773"/>
                  </a:cubicBezTo>
                  <a:cubicBezTo>
                    <a:pt x="24024" y="14773"/>
                    <a:pt x="23977" y="14757"/>
                    <a:pt x="23941" y="14733"/>
                  </a:cubicBezTo>
                  <a:cubicBezTo>
                    <a:pt x="23409" y="14322"/>
                    <a:pt x="24588" y="12312"/>
                    <a:pt x="24059" y="11737"/>
                  </a:cubicBezTo>
                  <a:cubicBezTo>
                    <a:pt x="23793" y="11447"/>
                    <a:pt x="23131" y="11169"/>
                    <a:pt x="22559" y="10844"/>
                  </a:cubicBezTo>
                  <a:cubicBezTo>
                    <a:pt x="13784" y="17577"/>
                    <a:pt x="7074" y="26740"/>
                    <a:pt x="3325" y="37206"/>
                  </a:cubicBezTo>
                  <a:cubicBezTo>
                    <a:pt x="3439" y="37144"/>
                    <a:pt x="3549" y="37070"/>
                    <a:pt x="3651" y="36987"/>
                  </a:cubicBezTo>
                  <a:cubicBezTo>
                    <a:pt x="4728" y="36121"/>
                    <a:pt x="6005" y="34958"/>
                    <a:pt x="7435" y="34958"/>
                  </a:cubicBezTo>
                  <a:cubicBezTo>
                    <a:pt x="7560" y="34958"/>
                    <a:pt x="7689" y="34969"/>
                    <a:pt x="7818" y="34989"/>
                  </a:cubicBezTo>
                  <a:cubicBezTo>
                    <a:pt x="9401" y="35224"/>
                    <a:pt x="12108" y="37634"/>
                    <a:pt x="12108" y="38099"/>
                  </a:cubicBezTo>
                  <a:cubicBezTo>
                    <a:pt x="12108" y="38569"/>
                    <a:pt x="11517" y="39862"/>
                    <a:pt x="11692" y="40626"/>
                  </a:cubicBezTo>
                  <a:cubicBezTo>
                    <a:pt x="11869" y="41390"/>
                    <a:pt x="12519" y="42620"/>
                    <a:pt x="12989" y="42796"/>
                  </a:cubicBezTo>
                  <a:cubicBezTo>
                    <a:pt x="13021" y="42812"/>
                    <a:pt x="13052" y="42816"/>
                    <a:pt x="13079" y="42816"/>
                  </a:cubicBezTo>
                  <a:cubicBezTo>
                    <a:pt x="13448" y="42816"/>
                    <a:pt x="13401" y="41758"/>
                    <a:pt x="13455" y="40449"/>
                  </a:cubicBezTo>
                  <a:cubicBezTo>
                    <a:pt x="13514" y="39039"/>
                    <a:pt x="13800" y="35001"/>
                    <a:pt x="15688" y="33172"/>
                  </a:cubicBezTo>
                  <a:cubicBezTo>
                    <a:pt x="16534" y="32346"/>
                    <a:pt x="17138" y="32228"/>
                    <a:pt x="17666" y="32228"/>
                  </a:cubicBezTo>
                  <a:cubicBezTo>
                    <a:pt x="17776" y="32228"/>
                    <a:pt x="17882" y="32232"/>
                    <a:pt x="17984" y="32236"/>
                  </a:cubicBezTo>
                  <a:cubicBezTo>
                    <a:pt x="18089" y="32243"/>
                    <a:pt x="18191" y="32247"/>
                    <a:pt x="18293" y="32247"/>
                  </a:cubicBezTo>
                  <a:cubicBezTo>
                    <a:pt x="18705" y="32247"/>
                    <a:pt x="19116" y="32169"/>
                    <a:pt x="19625" y="31691"/>
                  </a:cubicBezTo>
                  <a:cubicBezTo>
                    <a:pt x="21019" y="30399"/>
                    <a:pt x="21666" y="28103"/>
                    <a:pt x="23076" y="26579"/>
                  </a:cubicBezTo>
                  <a:cubicBezTo>
                    <a:pt x="24482" y="25060"/>
                    <a:pt x="27365" y="25494"/>
                    <a:pt x="27890" y="24883"/>
                  </a:cubicBezTo>
                  <a:cubicBezTo>
                    <a:pt x="28419" y="24272"/>
                    <a:pt x="28000" y="22587"/>
                    <a:pt x="28768" y="21925"/>
                  </a:cubicBezTo>
                  <a:cubicBezTo>
                    <a:pt x="28905" y="21811"/>
                    <a:pt x="29065" y="21761"/>
                    <a:pt x="29253" y="21761"/>
                  </a:cubicBezTo>
                  <a:cubicBezTo>
                    <a:pt x="30135" y="21761"/>
                    <a:pt x="31552" y="22815"/>
                    <a:pt x="33174" y="22912"/>
                  </a:cubicBezTo>
                  <a:cubicBezTo>
                    <a:pt x="33261" y="22916"/>
                    <a:pt x="33347" y="22921"/>
                    <a:pt x="33429" y="22921"/>
                  </a:cubicBezTo>
                  <a:cubicBezTo>
                    <a:pt x="35286" y="22921"/>
                    <a:pt x="36810" y="21717"/>
                    <a:pt x="36622" y="21153"/>
                  </a:cubicBezTo>
                  <a:cubicBezTo>
                    <a:pt x="36426" y="20562"/>
                    <a:pt x="34252" y="20237"/>
                    <a:pt x="33668" y="19743"/>
                  </a:cubicBezTo>
                  <a:cubicBezTo>
                    <a:pt x="33080" y="19254"/>
                    <a:pt x="31909" y="17002"/>
                    <a:pt x="32496" y="16297"/>
                  </a:cubicBezTo>
                  <a:cubicBezTo>
                    <a:pt x="32567" y="16210"/>
                    <a:pt x="32669" y="16171"/>
                    <a:pt x="32787" y="16171"/>
                  </a:cubicBezTo>
                  <a:cubicBezTo>
                    <a:pt x="33174" y="16171"/>
                    <a:pt x="33770" y="16586"/>
                    <a:pt x="34369" y="17006"/>
                  </a:cubicBezTo>
                  <a:cubicBezTo>
                    <a:pt x="34964" y="17425"/>
                    <a:pt x="35564" y="17839"/>
                    <a:pt x="35956" y="17839"/>
                  </a:cubicBezTo>
                  <a:cubicBezTo>
                    <a:pt x="35998" y="17839"/>
                    <a:pt x="36038" y="17836"/>
                    <a:pt x="36077" y="17824"/>
                  </a:cubicBezTo>
                  <a:cubicBezTo>
                    <a:pt x="36900" y="17589"/>
                    <a:pt x="37249" y="16629"/>
                    <a:pt x="38012" y="16171"/>
                  </a:cubicBezTo>
                  <a:cubicBezTo>
                    <a:pt x="38255" y="16022"/>
                    <a:pt x="38576" y="15964"/>
                    <a:pt x="38901" y="15964"/>
                  </a:cubicBezTo>
                  <a:cubicBezTo>
                    <a:pt x="39587" y="15964"/>
                    <a:pt x="40299" y="16218"/>
                    <a:pt x="40422" y="16414"/>
                  </a:cubicBezTo>
                  <a:cubicBezTo>
                    <a:pt x="40597" y="16707"/>
                    <a:pt x="38075" y="17942"/>
                    <a:pt x="38482" y="18764"/>
                  </a:cubicBezTo>
                  <a:cubicBezTo>
                    <a:pt x="38807" y="19414"/>
                    <a:pt x="40863" y="20096"/>
                    <a:pt x="42055" y="20096"/>
                  </a:cubicBezTo>
                  <a:cubicBezTo>
                    <a:pt x="42372" y="20096"/>
                    <a:pt x="42626" y="20049"/>
                    <a:pt x="42767" y="19936"/>
                  </a:cubicBezTo>
                  <a:cubicBezTo>
                    <a:pt x="43449" y="19410"/>
                    <a:pt x="42631" y="18094"/>
                    <a:pt x="42274" y="16825"/>
                  </a:cubicBezTo>
                  <a:cubicBezTo>
                    <a:pt x="41921" y="15552"/>
                    <a:pt x="40578" y="11325"/>
                    <a:pt x="38635" y="10914"/>
                  </a:cubicBezTo>
                  <a:cubicBezTo>
                    <a:pt x="38298" y="10844"/>
                    <a:pt x="37981" y="10817"/>
                    <a:pt x="37683" y="10817"/>
                  </a:cubicBezTo>
                  <a:cubicBezTo>
                    <a:pt x="37092" y="10817"/>
                    <a:pt x="36578" y="10926"/>
                    <a:pt x="36148" y="11039"/>
                  </a:cubicBezTo>
                  <a:cubicBezTo>
                    <a:pt x="35716" y="11153"/>
                    <a:pt x="35368" y="11267"/>
                    <a:pt x="35094" y="11267"/>
                  </a:cubicBezTo>
                  <a:cubicBezTo>
                    <a:pt x="34992" y="11267"/>
                    <a:pt x="34898" y="11251"/>
                    <a:pt x="34819" y="11211"/>
                  </a:cubicBezTo>
                  <a:cubicBezTo>
                    <a:pt x="34212" y="10914"/>
                    <a:pt x="33625" y="7921"/>
                    <a:pt x="31866" y="7863"/>
                  </a:cubicBezTo>
                  <a:cubicBezTo>
                    <a:pt x="31847" y="7863"/>
                    <a:pt x="31831" y="7859"/>
                    <a:pt x="31815" y="7859"/>
                  </a:cubicBezTo>
                  <a:close/>
                  <a:moveTo>
                    <a:pt x="3737" y="46271"/>
                  </a:moveTo>
                  <a:cubicBezTo>
                    <a:pt x="3067" y="46271"/>
                    <a:pt x="3764" y="47634"/>
                    <a:pt x="2065" y="48379"/>
                  </a:cubicBezTo>
                  <a:cubicBezTo>
                    <a:pt x="1418" y="48661"/>
                    <a:pt x="904" y="48849"/>
                    <a:pt x="481" y="48903"/>
                  </a:cubicBezTo>
                  <a:cubicBezTo>
                    <a:pt x="223" y="50838"/>
                    <a:pt x="62" y="52797"/>
                    <a:pt x="0" y="54779"/>
                  </a:cubicBezTo>
                  <a:cubicBezTo>
                    <a:pt x="172" y="54951"/>
                    <a:pt x="353" y="55108"/>
                    <a:pt x="548" y="55253"/>
                  </a:cubicBezTo>
                  <a:cubicBezTo>
                    <a:pt x="971" y="55567"/>
                    <a:pt x="1324" y="55676"/>
                    <a:pt x="1622" y="55676"/>
                  </a:cubicBezTo>
                  <a:cubicBezTo>
                    <a:pt x="1966" y="55676"/>
                    <a:pt x="2240" y="55531"/>
                    <a:pt x="2479" y="55386"/>
                  </a:cubicBezTo>
                  <a:cubicBezTo>
                    <a:pt x="2718" y="55241"/>
                    <a:pt x="2922" y="55097"/>
                    <a:pt x="3122" y="55097"/>
                  </a:cubicBezTo>
                  <a:cubicBezTo>
                    <a:pt x="3231" y="55097"/>
                    <a:pt x="3341" y="55139"/>
                    <a:pt x="3455" y="55253"/>
                  </a:cubicBezTo>
                  <a:cubicBezTo>
                    <a:pt x="4160" y="55954"/>
                    <a:pt x="4594" y="60188"/>
                    <a:pt x="5476" y="61861"/>
                  </a:cubicBezTo>
                  <a:cubicBezTo>
                    <a:pt x="5829" y="62527"/>
                    <a:pt x="6013" y="62719"/>
                    <a:pt x="6146" y="62719"/>
                  </a:cubicBezTo>
                  <a:cubicBezTo>
                    <a:pt x="6236" y="62719"/>
                    <a:pt x="6303" y="62633"/>
                    <a:pt x="6381" y="62547"/>
                  </a:cubicBezTo>
                  <a:cubicBezTo>
                    <a:pt x="6460" y="62461"/>
                    <a:pt x="6554" y="62370"/>
                    <a:pt x="6690" y="62370"/>
                  </a:cubicBezTo>
                  <a:cubicBezTo>
                    <a:pt x="6726" y="62370"/>
                    <a:pt x="6760" y="62378"/>
                    <a:pt x="6804" y="62390"/>
                  </a:cubicBezTo>
                  <a:cubicBezTo>
                    <a:pt x="7419" y="62566"/>
                    <a:pt x="8986" y="64411"/>
                    <a:pt x="9530" y="64678"/>
                  </a:cubicBezTo>
                  <a:cubicBezTo>
                    <a:pt x="9577" y="64701"/>
                    <a:pt x="9620" y="64713"/>
                    <a:pt x="9667" y="64713"/>
                  </a:cubicBezTo>
                  <a:cubicBezTo>
                    <a:pt x="9886" y="64713"/>
                    <a:pt x="10118" y="64486"/>
                    <a:pt x="10372" y="64258"/>
                  </a:cubicBezTo>
                  <a:cubicBezTo>
                    <a:pt x="10627" y="64032"/>
                    <a:pt x="10909" y="63804"/>
                    <a:pt x="11226" y="63804"/>
                  </a:cubicBezTo>
                  <a:cubicBezTo>
                    <a:pt x="11332" y="63804"/>
                    <a:pt x="11442" y="63831"/>
                    <a:pt x="11555" y="63887"/>
                  </a:cubicBezTo>
                  <a:cubicBezTo>
                    <a:pt x="12437" y="64325"/>
                    <a:pt x="13134" y="66970"/>
                    <a:pt x="12962" y="67850"/>
                  </a:cubicBezTo>
                  <a:cubicBezTo>
                    <a:pt x="12789" y="68732"/>
                    <a:pt x="11908" y="68901"/>
                    <a:pt x="11732" y="69609"/>
                  </a:cubicBezTo>
                  <a:cubicBezTo>
                    <a:pt x="11555" y="70318"/>
                    <a:pt x="11998" y="70757"/>
                    <a:pt x="10940" y="71549"/>
                  </a:cubicBezTo>
                  <a:cubicBezTo>
                    <a:pt x="9507" y="72795"/>
                    <a:pt x="8566" y="74510"/>
                    <a:pt x="8300" y="76391"/>
                  </a:cubicBezTo>
                  <a:cubicBezTo>
                    <a:pt x="8124" y="78329"/>
                    <a:pt x="11293" y="84138"/>
                    <a:pt x="13585" y="87049"/>
                  </a:cubicBezTo>
                  <a:cubicBezTo>
                    <a:pt x="15872" y="89959"/>
                    <a:pt x="22218" y="94183"/>
                    <a:pt x="22567" y="96564"/>
                  </a:cubicBezTo>
                  <a:cubicBezTo>
                    <a:pt x="22747" y="97790"/>
                    <a:pt x="22583" y="100007"/>
                    <a:pt x="22465" y="102259"/>
                  </a:cubicBezTo>
                  <a:cubicBezTo>
                    <a:pt x="27377" y="106043"/>
                    <a:pt x="32901" y="109040"/>
                    <a:pt x="38831" y="111085"/>
                  </a:cubicBezTo>
                  <a:cubicBezTo>
                    <a:pt x="38847" y="111081"/>
                    <a:pt x="38862" y="111081"/>
                    <a:pt x="38878" y="111077"/>
                  </a:cubicBezTo>
                  <a:cubicBezTo>
                    <a:pt x="41879" y="110454"/>
                    <a:pt x="42246" y="111316"/>
                    <a:pt x="44338" y="109839"/>
                  </a:cubicBezTo>
                  <a:cubicBezTo>
                    <a:pt x="46434" y="108363"/>
                    <a:pt x="47930" y="103877"/>
                    <a:pt x="48812" y="102816"/>
                  </a:cubicBezTo>
                  <a:cubicBezTo>
                    <a:pt x="49693" y="101758"/>
                    <a:pt x="53924" y="102291"/>
                    <a:pt x="56474" y="99733"/>
                  </a:cubicBezTo>
                  <a:cubicBezTo>
                    <a:pt x="59024" y="97179"/>
                    <a:pt x="59110" y="95499"/>
                    <a:pt x="59024" y="94621"/>
                  </a:cubicBezTo>
                  <a:cubicBezTo>
                    <a:pt x="58942" y="93747"/>
                    <a:pt x="57617" y="93657"/>
                    <a:pt x="58409" y="91538"/>
                  </a:cubicBezTo>
                  <a:cubicBezTo>
                    <a:pt x="59204" y="89426"/>
                    <a:pt x="66087" y="84722"/>
                    <a:pt x="65625" y="82435"/>
                  </a:cubicBezTo>
                  <a:cubicBezTo>
                    <a:pt x="65010" y="79896"/>
                    <a:pt x="63944" y="79352"/>
                    <a:pt x="62099" y="78913"/>
                  </a:cubicBezTo>
                  <a:cubicBezTo>
                    <a:pt x="61868" y="78858"/>
                    <a:pt x="61664" y="78835"/>
                    <a:pt x="61476" y="78835"/>
                  </a:cubicBezTo>
                  <a:cubicBezTo>
                    <a:pt x="60900" y="78835"/>
                    <a:pt x="60474" y="79050"/>
                    <a:pt x="60019" y="79266"/>
                  </a:cubicBezTo>
                  <a:cubicBezTo>
                    <a:pt x="59564" y="79481"/>
                    <a:pt x="59075" y="79692"/>
                    <a:pt x="58373" y="79692"/>
                  </a:cubicBezTo>
                  <a:cubicBezTo>
                    <a:pt x="58147" y="79692"/>
                    <a:pt x="57892" y="79669"/>
                    <a:pt x="57606" y="79618"/>
                  </a:cubicBezTo>
                  <a:cubicBezTo>
                    <a:pt x="55318" y="79179"/>
                    <a:pt x="49415" y="77507"/>
                    <a:pt x="47833" y="76273"/>
                  </a:cubicBezTo>
                  <a:cubicBezTo>
                    <a:pt x="46246" y="75035"/>
                    <a:pt x="47131" y="70812"/>
                    <a:pt x="43958" y="68521"/>
                  </a:cubicBezTo>
                  <a:cubicBezTo>
                    <a:pt x="40789" y="66229"/>
                    <a:pt x="36383" y="67107"/>
                    <a:pt x="35063" y="66581"/>
                  </a:cubicBezTo>
                  <a:cubicBezTo>
                    <a:pt x="33742" y="66053"/>
                    <a:pt x="33562" y="62888"/>
                    <a:pt x="30393" y="61826"/>
                  </a:cubicBezTo>
                  <a:cubicBezTo>
                    <a:pt x="27220" y="60768"/>
                    <a:pt x="26343" y="61262"/>
                    <a:pt x="24760" y="60768"/>
                  </a:cubicBezTo>
                  <a:cubicBezTo>
                    <a:pt x="23174" y="60275"/>
                    <a:pt x="21149" y="60173"/>
                    <a:pt x="21059" y="59292"/>
                  </a:cubicBezTo>
                  <a:cubicBezTo>
                    <a:pt x="20972" y="58411"/>
                    <a:pt x="21760" y="57619"/>
                    <a:pt x="20616" y="57090"/>
                  </a:cubicBezTo>
                  <a:cubicBezTo>
                    <a:pt x="20381" y="56981"/>
                    <a:pt x="20150" y="56934"/>
                    <a:pt x="19927" y="56934"/>
                  </a:cubicBezTo>
                  <a:cubicBezTo>
                    <a:pt x="19069" y="56934"/>
                    <a:pt x="18347" y="57659"/>
                    <a:pt x="18065" y="58500"/>
                  </a:cubicBezTo>
                  <a:cubicBezTo>
                    <a:pt x="17709" y="59558"/>
                    <a:pt x="18332" y="59910"/>
                    <a:pt x="16655" y="60439"/>
                  </a:cubicBezTo>
                  <a:cubicBezTo>
                    <a:pt x="14983" y="60964"/>
                    <a:pt x="15438" y="61759"/>
                    <a:pt x="14540" y="61846"/>
                  </a:cubicBezTo>
                  <a:cubicBezTo>
                    <a:pt x="14513" y="61850"/>
                    <a:pt x="14485" y="61850"/>
                    <a:pt x="14458" y="61850"/>
                  </a:cubicBezTo>
                  <a:cubicBezTo>
                    <a:pt x="13592" y="61850"/>
                    <a:pt x="12766" y="60517"/>
                    <a:pt x="12166" y="60263"/>
                  </a:cubicBezTo>
                  <a:cubicBezTo>
                    <a:pt x="12124" y="60244"/>
                    <a:pt x="12084" y="60235"/>
                    <a:pt x="12041" y="60235"/>
                  </a:cubicBezTo>
                  <a:cubicBezTo>
                    <a:pt x="11795" y="60235"/>
                    <a:pt x="11520" y="60510"/>
                    <a:pt x="11191" y="60784"/>
                  </a:cubicBezTo>
                  <a:cubicBezTo>
                    <a:pt x="10862" y="61062"/>
                    <a:pt x="10479" y="61336"/>
                    <a:pt x="10016" y="61336"/>
                  </a:cubicBezTo>
                  <a:cubicBezTo>
                    <a:pt x="9808" y="61336"/>
                    <a:pt x="9586" y="61278"/>
                    <a:pt x="9342" y="61145"/>
                  </a:cubicBezTo>
                  <a:cubicBezTo>
                    <a:pt x="7936" y="60349"/>
                    <a:pt x="7760" y="58465"/>
                    <a:pt x="8053" y="56060"/>
                  </a:cubicBezTo>
                  <a:cubicBezTo>
                    <a:pt x="8347" y="53658"/>
                    <a:pt x="7870" y="53071"/>
                    <a:pt x="6937" y="52777"/>
                  </a:cubicBezTo>
                  <a:cubicBezTo>
                    <a:pt x="6773" y="52723"/>
                    <a:pt x="6577" y="52703"/>
                    <a:pt x="6366" y="52703"/>
                  </a:cubicBezTo>
                  <a:cubicBezTo>
                    <a:pt x="6060" y="52703"/>
                    <a:pt x="5719" y="52746"/>
                    <a:pt x="5386" y="52785"/>
                  </a:cubicBezTo>
                  <a:cubicBezTo>
                    <a:pt x="5057" y="52824"/>
                    <a:pt x="4732" y="52868"/>
                    <a:pt x="4462" y="52868"/>
                  </a:cubicBezTo>
                  <a:cubicBezTo>
                    <a:pt x="4121" y="52868"/>
                    <a:pt x="3862" y="52805"/>
                    <a:pt x="3768" y="52597"/>
                  </a:cubicBezTo>
                  <a:cubicBezTo>
                    <a:pt x="3475" y="51955"/>
                    <a:pt x="5703" y="49722"/>
                    <a:pt x="5703" y="48782"/>
                  </a:cubicBezTo>
                  <a:cubicBezTo>
                    <a:pt x="5708" y="47688"/>
                    <a:pt x="5030" y="46706"/>
                    <a:pt x="4007" y="46318"/>
                  </a:cubicBezTo>
                  <a:cubicBezTo>
                    <a:pt x="3898" y="46287"/>
                    <a:pt x="3808" y="46271"/>
                    <a:pt x="3737" y="46271"/>
                  </a:cubicBezTo>
                  <a:close/>
                </a:path>
              </a:pathLst>
            </a:custGeom>
            <a:solidFill>
              <a:srgbClr val="332323">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5923847" y="4436265"/>
              <a:ext cx="217462" cy="181341"/>
            </a:xfrm>
            <a:custGeom>
              <a:avLst/>
              <a:gdLst/>
              <a:ahLst/>
              <a:cxnLst/>
              <a:rect l="l" t="t" r="r" b="b"/>
              <a:pathLst>
                <a:path w="8603" h="7174" extrusionOk="0">
                  <a:moveTo>
                    <a:pt x="1407" y="0"/>
                  </a:moveTo>
                  <a:cubicBezTo>
                    <a:pt x="1375" y="0"/>
                    <a:pt x="1348" y="5"/>
                    <a:pt x="1317" y="5"/>
                  </a:cubicBezTo>
                  <a:cubicBezTo>
                    <a:pt x="584" y="20"/>
                    <a:pt x="0" y="631"/>
                    <a:pt x="16" y="1363"/>
                  </a:cubicBezTo>
                  <a:cubicBezTo>
                    <a:pt x="20" y="1442"/>
                    <a:pt x="28" y="1517"/>
                    <a:pt x="39" y="1591"/>
                  </a:cubicBezTo>
                  <a:cubicBezTo>
                    <a:pt x="102" y="2084"/>
                    <a:pt x="1567" y="2296"/>
                    <a:pt x="3329" y="3295"/>
                  </a:cubicBezTo>
                  <a:cubicBezTo>
                    <a:pt x="5073" y="4286"/>
                    <a:pt x="5719" y="7173"/>
                    <a:pt x="6643" y="7173"/>
                  </a:cubicBezTo>
                  <a:lnTo>
                    <a:pt x="6675" y="7173"/>
                  </a:lnTo>
                  <a:cubicBezTo>
                    <a:pt x="7615" y="7107"/>
                    <a:pt x="7321" y="5763"/>
                    <a:pt x="7659" y="5411"/>
                  </a:cubicBezTo>
                  <a:cubicBezTo>
                    <a:pt x="7999" y="5053"/>
                    <a:pt x="8603" y="4290"/>
                    <a:pt x="7659" y="3526"/>
                  </a:cubicBezTo>
                  <a:cubicBezTo>
                    <a:pt x="6719" y="2762"/>
                    <a:pt x="5802" y="1125"/>
                    <a:pt x="4090" y="886"/>
                  </a:cubicBezTo>
                  <a:cubicBezTo>
                    <a:pt x="2445" y="658"/>
                    <a:pt x="2107" y="0"/>
                    <a:pt x="1407" y="0"/>
                  </a:cubicBezTo>
                  <a:close/>
                </a:path>
              </a:pathLst>
            </a:custGeom>
            <a:solidFill>
              <a:srgbClr val="332323">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6163166" y="4564973"/>
              <a:ext cx="143298" cy="82430"/>
            </a:xfrm>
            <a:custGeom>
              <a:avLst/>
              <a:gdLst/>
              <a:ahLst/>
              <a:cxnLst/>
              <a:rect l="l" t="t" r="r" b="b"/>
              <a:pathLst>
                <a:path w="5669" h="3261" extrusionOk="0">
                  <a:moveTo>
                    <a:pt x="3130" y="1"/>
                  </a:moveTo>
                  <a:cubicBezTo>
                    <a:pt x="3020" y="1"/>
                    <a:pt x="2906" y="8"/>
                    <a:pt x="2781" y="21"/>
                  </a:cubicBezTo>
                  <a:cubicBezTo>
                    <a:pt x="1254" y="193"/>
                    <a:pt x="498" y="784"/>
                    <a:pt x="259" y="1434"/>
                  </a:cubicBezTo>
                  <a:cubicBezTo>
                    <a:pt x="0" y="2152"/>
                    <a:pt x="259" y="2664"/>
                    <a:pt x="2143" y="3134"/>
                  </a:cubicBezTo>
                  <a:cubicBezTo>
                    <a:pt x="2503" y="3224"/>
                    <a:pt x="2859" y="3260"/>
                    <a:pt x="3197" y="3260"/>
                  </a:cubicBezTo>
                  <a:cubicBezTo>
                    <a:pt x="4615" y="3260"/>
                    <a:pt x="5668" y="2590"/>
                    <a:pt x="5195" y="2281"/>
                  </a:cubicBezTo>
                  <a:cubicBezTo>
                    <a:pt x="4611" y="1897"/>
                    <a:pt x="3718" y="2081"/>
                    <a:pt x="4078" y="1434"/>
                  </a:cubicBezTo>
                  <a:cubicBezTo>
                    <a:pt x="4407" y="843"/>
                    <a:pt x="4325" y="1"/>
                    <a:pt x="3130" y="1"/>
                  </a:cubicBezTo>
                  <a:close/>
                </a:path>
              </a:pathLst>
            </a:custGeom>
            <a:solidFill>
              <a:srgbClr val="332323">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a:off x="6310984" y="4604682"/>
              <a:ext cx="100630" cy="62233"/>
            </a:xfrm>
            <a:custGeom>
              <a:avLst/>
              <a:gdLst/>
              <a:ahLst/>
              <a:cxnLst/>
              <a:rect l="l" t="t" r="r" b="b"/>
              <a:pathLst>
                <a:path w="3981" h="2462" extrusionOk="0">
                  <a:moveTo>
                    <a:pt x="1940" y="1"/>
                  </a:moveTo>
                  <a:cubicBezTo>
                    <a:pt x="1560" y="1"/>
                    <a:pt x="1207" y="28"/>
                    <a:pt x="987" y="59"/>
                  </a:cubicBezTo>
                  <a:cubicBezTo>
                    <a:pt x="345" y="153"/>
                    <a:pt x="0" y="1270"/>
                    <a:pt x="639" y="1975"/>
                  </a:cubicBezTo>
                  <a:cubicBezTo>
                    <a:pt x="940" y="2312"/>
                    <a:pt x="1101" y="2461"/>
                    <a:pt x="1269" y="2461"/>
                  </a:cubicBezTo>
                  <a:cubicBezTo>
                    <a:pt x="1453" y="2461"/>
                    <a:pt x="1645" y="2281"/>
                    <a:pt x="2045" y="1975"/>
                  </a:cubicBezTo>
                  <a:cubicBezTo>
                    <a:pt x="2809" y="1391"/>
                    <a:pt x="3981" y="1093"/>
                    <a:pt x="3690" y="498"/>
                  </a:cubicBezTo>
                  <a:cubicBezTo>
                    <a:pt x="3498" y="106"/>
                    <a:pt x="2668" y="1"/>
                    <a:pt x="1940" y="1"/>
                  </a:cubicBezTo>
                  <a:close/>
                </a:path>
              </a:pathLst>
            </a:custGeom>
            <a:solidFill>
              <a:srgbClr val="332323">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8"/>
            <p:cNvSpPr/>
            <p:nvPr/>
          </p:nvSpPr>
          <p:spPr>
            <a:xfrm>
              <a:off x="6459105" y="4657661"/>
              <a:ext cx="83112" cy="161422"/>
            </a:xfrm>
            <a:custGeom>
              <a:avLst/>
              <a:gdLst/>
              <a:ahLst/>
              <a:cxnLst/>
              <a:rect l="l" t="t" r="r" b="b"/>
              <a:pathLst>
                <a:path w="3288" h="6386" extrusionOk="0">
                  <a:moveTo>
                    <a:pt x="741" y="0"/>
                  </a:moveTo>
                  <a:cubicBezTo>
                    <a:pt x="506" y="0"/>
                    <a:pt x="321" y="107"/>
                    <a:pt x="240" y="360"/>
                  </a:cubicBezTo>
                  <a:cubicBezTo>
                    <a:pt x="1" y="1085"/>
                    <a:pt x="1058" y="2758"/>
                    <a:pt x="1176" y="3577"/>
                  </a:cubicBezTo>
                  <a:cubicBezTo>
                    <a:pt x="1293" y="4399"/>
                    <a:pt x="412" y="5806"/>
                    <a:pt x="1234" y="6276"/>
                  </a:cubicBezTo>
                  <a:cubicBezTo>
                    <a:pt x="1364" y="6350"/>
                    <a:pt x="1478" y="6386"/>
                    <a:pt x="1579" y="6386"/>
                  </a:cubicBezTo>
                  <a:cubicBezTo>
                    <a:pt x="2131" y="6386"/>
                    <a:pt x="2343" y="5422"/>
                    <a:pt x="2641" y="4580"/>
                  </a:cubicBezTo>
                  <a:cubicBezTo>
                    <a:pt x="2997" y="3577"/>
                    <a:pt x="3287" y="2213"/>
                    <a:pt x="2641" y="1289"/>
                  </a:cubicBezTo>
                  <a:cubicBezTo>
                    <a:pt x="2187" y="631"/>
                    <a:pt x="1313" y="0"/>
                    <a:pt x="741" y="0"/>
                  </a:cubicBezTo>
                  <a:close/>
                </a:path>
              </a:pathLst>
            </a:custGeom>
            <a:solidFill>
              <a:srgbClr val="332323">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a:off x="7097063" y="3415930"/>
              <a:ext cx="117262" cy="62233"/>
            </a:xfrm>
            <a:custGeom>
              <a:avLst/>
              <a:gdLst/>
              <a:ahLst/>
              <a:cxnLst/>
              <a:rect l="l" t="t" r="r" b="b"/>
              <a:pathLst>
                <a:path w="4639" h="2462" extrusionOk="0">
                  <a:moveTo>
                    <a:pt x="1888" y="1"/>
                  </a:moveTo>
                  <a:cubicBezTo>
                    <a:pt x="1176" y="1"/>
                    <a:pt x="466" y="118"/>
                    <a:pt x="301" y="506"/>
                  </a:cubicBezTo>
                  <a:cubicBezTo>
                    <a:pt x="0" y="1246"/>
                    <a:pt x="1422" y="1489"/>
                    <a:pt x="2244" y="1983"/>
                  </a:cubicBezTo>
                  <a:cubicBezTo>
                    <a:pt x="2699" y="2257"/>
                    <a:pt x="3103" y="2461"/>
                    <a:pt x="3447" y="2461"/>
                  </a:cubicBezTo>
                  <a:cubicBezTo>
                    <a:pt x="3729" y="2461"/>
                    <a:pt x="3976" y="2324"/>
                    <a:pt x="4179" y="1983"/>
                  </a:cubicBezTo>
                  <a:cubicBezTo>
                    <a:pt x="4638" y="1219"/>
                    <a:pt x="4003" y="337"/>
                    <a:pt x="3357" y="162"/>
                  </a:cubicBezTo>
                  <a:cubicBezTo>
                    <a:pt x="3067" y="83"/>
                    <a:pt x="2476" y="1"/>
                    <a:pt x="1888" y="1"/>
                  </a:cubicBezTo>
                  <a:close/>
                </a:path>
              </a:pathLst>
            </a:custGeom>
            <a:solidFill>
              <a:srgbClr val="CC9F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7376876" y="3563545"/>
              <a:ext cx="220445" cy="156999"/>
            </a:xfrm>
            <a:custGeom>
              <a:avLst/>
              <a:gdLst/>
              <a:ahLst/>
              <a:cxnLst/>
              <a:rect l="l" t="t" r="r" b="b"/>
              <a:pathLst>
                <a:path w="8721" h="6211" extrusionOk="0">
                  <a:moveTo>
                    <a:pt x="3141" y="1"/>
                  </a:moveTo>
                  <a:cubicBezTo>
                    <a:pt x="2291" y="1"/>
                    <a:pt x="1547" y="232"/>
                    <a:pt x="1089" y="620"/>
                  </a:cubicBezTo>
                  <a:cubicBezTo>
                    <a:pt x="438" y="1172"/>
                    <a:pt x="0" y="1181"/>
                    <a:pt x="329" y="1537"/>
                  </a:cubicBezTo>
                  <a:cubicBezTo>
                    <a:pt x="878" y="2109"/>
                    <a:pt x="1805" y="2003"/>
                    <a:pt x="2448" y="2826"/>
                  </a:cubicBezTo>
                  <a:cubicBezTo>
                    <a:pt x="3087" y="3649"/>
                    <a:pt x="2856" y="5059"/>
                    <a:pt x="3678" y="5470"/>
                  </a:cubicBezTo>
                  <a:cubicBezTo>
                    <a:pt x="3909" y="5587"/>
                    <a:pt x="4121" y="5638"/>
                    <a:pt x="4309" y="5638"/>
                  </a:cubicBezTo>
                  <a:cubicBezTo>
                    <a:pt x="4790" y="5638"/>
                    <a:pt x="5104" y="5305"/>
                    <a:pt x="5155" y="4882"/>
                  </a:cubicBezTo>
                  <a:cubicBezTo>
                    <a:pt x="5226" y="4291"/>
                    <a:pt x="3984" y="2826"/>
                    <a:pt x="4097" y="2535"/>
                  </a:cubicBezTo>
                  <a:cubicBezTo>
                    <a:pt x="4113" y="2488"/>
                    <a:pt x="4168" y="2469"/>
                    <a:pt x="4250" y="2469"/>
                  </a:cubicBezTo>
                  <a:cubicBezTo>
                    <a:pt x="4678" y="2469"/>
                    <a:pt x="5856" y="3084"/>
                    <a:pt x="6154" y="3824"/>
                  </a:cubicBezTo>
                  <a:cubicBezTo>
                    <a:pt x="6511" y="4710"/>
                    <a:pt x="5801" y="5940"/>
                    <a:pt x="6624" y="6175"/>
                  </a:cubicBezTo>
                  <a:cubicBezTo>
                    <a:pt x="6706" y="6198"/>
                    <a:pt x="6777" y="6210"/>
                    <a:pt x="6840" y="6210"/>
                  </a:cubicBezTo>
                  <a:cubicBezTo>
                    <a:pt x="7415" y="6210"/>
                    <a:pt x="7301" y="5329"/>
                    <a:pt x="7607" y="5117"/>
                  </a:cubicBezTo>
                  <a:cubicBezTo>
                    <a:pt x="7948" y="4882"/>
                    <a:pt x="8720" y="5000"/>
                    <a:pt x="8661" y="4294"/>
                  </a:cubicBezTo>
                  <a:cubicBezTo>
                    <a:pt x="8603" y="3589"/>
                    <a:pt x="7677" y="2062"/>
                    <a:pt x="6902" y="1537"/>
                  </a:cubicBezTo>
                  <a:cubicBezTo>
                    <a:pt x="6130" y="1008"/>
                    <a:pt x="5555" y="416"/>
                    <a:pt x="4258" y="127"/>
                  </a:cubicBezTo>
                  <a:cubicBezTo>
                    <a:pt x="3878" y="40"/>
                    <a:pt x="3502" y="1"/>
                    <a:pt x="3141" y="1"/>
                  </a:cubicBezTo>
                  <a:close/>
                </a:path>
              </a:pathLst>
            </a:custGeom>
            <a:solidFill>
              <a:srgbClr val="332323">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p:nvPr/>
          </p:nvSpPr>
          <p:spPr>
            <a:xfrm>
              <a:off x="7602824" y="3505561"/>
              <a:ext cx="424611" cy="376584"/>
            </a:xfrm>
            <a:custGeom>
              <a:avLst/>
              <a:gdLst/>
              <a:ahLst/>
              <a:cxnLst/>
              <a:rect l="l" t="t" r="r" b="b"/>
              <a:pathLst>
                <a:path w="16798" h="14898" extrusionOk="0">
                  <a:moveTo>
                    <a:pt x="0" y="0"/>
                  </a:moveTo>
                  <a:lnTo>
                    <a:pt x="0" y="0"/>
                  </a:lnTo>
                  <a:cubicBezTo>
                    <a:pt x="4" y="4"/>
                    <a:pt x="8" y="8"/>
                    <a:pt x="16" y="15"/>
                  </a:cubicBezTo>
                  <a:cubicBezTo>
                    <a:pt x="20" y="15"/>
                    <a:pt x="24" y="20"/>
                    <a:pt x="27" y="20"/>
                  </a:cubicBezTo>
                  <a:cubicBezTo>
                    <a:pt x="4141" y="2527"/>
                    <a:pt x="7946" y="5491"/>
                    <a:pt x="11374" y="8850"/>
                  </a:cubicBezTo>
                  <a:lnTo>
                    <a:pt x="11374" y="8850"/>
                  </a:lnTo>
                  <a:cubicBezTo>
                    <a:pt x="7939" y="5483"/>
                    <a:pt x="4124" y="2512"/>
                    <a:pt x="0" y="0"/>
                  </a:cubicBezTo>
                  <a:close/>
                  <a:moveTo>
                    <a:pt x="11374" y="8850"/>
                  </a:moveTo>
                  <a:cubicBezTo>
                    <a:pt x="13306" y="10744"/>
                    <a:pt x="15118" y="12764"/>
                    <a:pt x="16797" y="14897"/>
                  </a:cubicBezTo>
                  <a:cubicBezTo>
                    <a:pt x="15118" y="12764"/>
                    <a:pt x="13306" y="10744"/>
                    <a:pt x="11374" y="885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8"/>
            <p:cNvSpPr/>
            <p:nvPr/>
          </p:nvSpPr>
          <p:spPr>
            <a:xfrm>
              <a:off x="7585586" y="3604164"/>
              <a:ext cx="250728" cy="418975"/>
            </a:xfrm>
            <a:custGeom>
              <a:avLst/>
              <a:gdLst/>
              <a:ahLst/>
              <a:cxnLst/>
              <a:rect l="l" t="t" r="r" b="b"/>
              <a:pathLst>
                <a:path w="9919" h="16575" extrusionOk="0">
                  <a:moveTo>
                    <a:pt x="2288" y="1"/>
                  </a:moveTo>
                  <a:cubicBezTo>
                    <a:pt x="1948" y="314"/>
                    <a:pt x="1536" y="368"/>
                    <a:pt x="1351" y="697"/>
                  </a:cubicBezTo>
                  <a:cubicBezTo>
                    <a:pt x="1054" y="1226"/>
                    <a:pt x="1113" y="3882"/>
                    <a:pt x="1877" y="4607"/>
                  </a:cubicBezTo>
                  <a:cubicBezTo>
                    <a:pt x="2640" y="5332"/>
                    <a:pt x="4759" y="6620"/>
                    <a:pt x="4701" y="7565"/>
                  </a:cubicBezTo>
                  <a:cubicBezTo>
                    <a:pt x="4650" y="8375"/>
                    <a:pt x="4074" y="9276"/>
                    <a:pt x="3537" y="9276"/>
                  </a:cubicBezTo>
                  <a:cubicBezTo>
                    <a:pt x="3455" y="9276"/>
                    <a:pt x="3369" y="9257"/>
                    <a:pt x="3291" y="9210"/>
                  </a:cubicBezTo>
                  <a:cubicBezTo>
                    <a:pt x="2727" y="8869"/>
                    <a:pt x="2061" y="7674"/>
                    <a:pt x="1234" y="7674"/>
                  </a:cubicBezTo>
                  <a:cubicBezTo>
                    <a:pt x="1195" y="7674"/>
                    <a:pt x="1156" y="7674"/>
                    <a:pt x="1121" y="7682"/>
                  </a:cubicBezTo>
                  <a:cubicBezTo>
                    <a:pt x="239" y="7800"/>
                    <a:pt x="827" y="8970"/>
                    <a:pt x="416" y="9793"/>
                  </a:cubicBezTo>
                  <a:cubicBezTo>
                    <a:pt x="1" y="10616"/>
                    <a:pt x="651" y="10973"/>
                    <a:pt x="2586" y="12790"/>
                  </a:cubicBezTo>
                  <a:cubicBezTo>
                    <a:pt x="4521" y="14604"/>
                    <a:pt x="3467" y="16135"/>
                    <a:pt x="4701" y="16488"/>
                  </a:cubicBezTo>
                  <a:cubicBezTo>
                    <a:pt x="4920" y="16551"/>
                    <a:pt x="5093" y="16574"/>
                    <a:pt x="5238" y="16574"/>
                  </a:cubicBezTo>
                  <a:cubicBezTo>
                    <a:pt x="5559" y="16574"/>
                    <a:pt x="5728" y="16449"/>
                    <a:pt x="5904" y="16323"/>
                  </a:cubicBezTo>
                  <a:cubicBezTo>
                    <a:pt x="6080" y="16202"/>
                    <a:pt x="6264" y="16077"/>
                    <a:pt x="6605" y="16077"/>
                  </a:cubicBezTo>
                  <a:lnTo>
                    <a:pt x="6695" y="16077"/>
                  </a:lnTo>
                  <a:cubicBezTo>
                    <a:pt x="7098" y="16100"/>
                    <a:pt x="7435" y="16171"/>
                    <a:pt x="7729" y="16171"/>
                  </a:cubicBezTo>
                  <a:cubicBezTo>
                    <a:pt x="8120" y="16171"/>
                    <a:pt x="8426" y="16049"/>
                    <a:pt x="8693" y="15547"/>
                  </a:cubicBezTo>
                  <a:cubicBezTo>
                    <a:pt x="9163" y="14667"/>
                    <a:pt x="7161" y="11967"/>
                    <a:pt x="7518" y="10498"/>
                  </a:cubicBezTo>
                  <a:cubicBezTo>
                    <a:pt x="7870" y="9030"/>
                    <a:pt x="8634" y="9198"/>
                    <a:pt x="9163" y="8438"/>
                  </a:cubicBezTo>
                  <a:cubicBezTo>
                    <a:pt x="9688" y="7686"/>
                    <a:pt x="9570" y="7036"/>
                    <a:pt x="9919" y="6569"/>
                  </a:cubicBezTo>
                  <a:cubicBezTo>
                    <a:pt x="7556" y="4184"/>
                    <a:pt x="5007" y="1990"/>
                    <a:pt x="2288" y="1"/>
                  </a:cubicBezTo>
                  <a:close/>
                </a:path>
              </a:pathLst>
            </a:custGeom>
            <a:solidFill>
              <a:srgbClr val="332323">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8"/>
            <p:cNvSpPr/>
            <p:nvPr/>
          </p:nvSpPr>
          <p:spPr>
            <a:xfrm>
              <a:off x="8196978" y="4148240"/>
              <a:ext cx="203914" cy="1280331"/>
            </a:xfrm>
            <a:custGeom>
              <a:avLst/>
              <a:gdLst/>
              <a:ahLst/>
              <a:cxnLst/>
              <a:rect l="l" t="t" r="r" b="b"/>
              <a:pathLst>
                <a:path w="8067" h="50651" extrusionOk="0">
                  <a:moveTo>
                    <a:pt x="1" y="1"/>
                  </a:moveTo>
                  <a:lnTo>
                    <a:pt x="1" y="1"/>
                  </a:lnTo>
                  <a:cubicBezTo>
                    <a:pt x="44" y="90"/>
                    <a:pt x="91" y="180"/>
                    <a:pt x="134" y="274"/>
                  </a:cubicBezTo>
                  <a:cubicBezTo>
                    <a:pt x="1095" y="2192"/>
                    <a:pt x="1953" y="4154"/>
                    <a:pt x="2708" y="6155"/>
                  </a:cubicBezTo>
                  <a:lnTo>
                    <a:pt x="2708" y="6155"/>
                  </a:lnTo>
                  <a:cubicBezTo>
                    <a:pt x="1922" y="4069"/>
                    <a:pt x="1019" y="2015"/>
                    <a:pt x="1" y="1"/>
                  </a:cubicBezTo>
                  <a:close/>
                  <a:moveTo>
                    <a:pt x="2708" y="6155"/>
                  </a:moveTo>
                  <a:cubicBezTo>
                    <a:pt x="2936" y="6758"/>
                    <a:pt x="3154" y="7364"/>
                    <a:pt x="3362" y="7972"/>
                  </a:cubicBezTo>
                  <a:cubicBezTo>
                    <a:pt x="3154" y="7363"/>
                    <a:pt x="2936" y="6757"/>
                    <a:pt x="2708" y="6155"/>
                  </a:cubicBezTo>
                  <a:close/>
                  <a:moveTo>
                    <a:pt x="4138" y="10400"/>
                  </a:moveTo>
                  <a:cubicBezTo>
                    <a:pt x="5865" y="16194"/>
                    <a:pt x="6750" y="22235"/>
                    <a:pt x="6743" y="28341"/>
                  </a:cubicBezTo>
                  <a:cubicBezTo>
                    <a:pt x="6754" y="36011"/>
                    <a:pt x="5360" y="43567"/>
                    <a:pt x="2669" y="50650"/>
                  </a:cubicBezTo>
                  <a:cubicBezTo>
                    <a:pt x="2684" y="50622"/>
                    <a:pt x="2700" y="50598"/>
                    <a:pt x="2716" y="50571"/>
                  </a:cubicBezTo>
                  <a:cubicBezTo>
                    <a:pt x="7565" y="37707"/>
                    <a:pt x="8066" y="23574"/>
                    <a:pt x="4141" y="10400"/>
                  </a:cubicBez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p:nvPr/>
          </p:nvSpPr>
          <p:spPr>
            <a:xfrm>
              <a:off x="8138083" y="4349744"/>
              <a:ext cx="163596" cy="1337938"/>
            </a:xfrm>
            <a:custGeom>
              <a:avLst/>
              <a:gdLst/>
              <a:ahLst/>
              <a:cxnLst/>
              <a:rect l="l" t="t" r="r" b="b"/>
              <a:pathLst>
                <a:path w="6472" h="52930" extrusionOk="0">
                  <a:moveTo>
                    <a:pt x="5692" y="0"/>
                  </a:moveTo>
                  <a:lnTo>
                    <a:pt x="5692" y="0"/>
                  </a:lnTo>
                  <a:cubicBezTo>
                    <a:pt x="5966" y="803"/>
                    <a:pt x="6225" y="1613"/>
                    <a:pt x="6468" y="2428"/>
                  </a:cubicBezTo>
                  <a:lnTo>
                    <a:pt x="6471" y="2428"/>
                  </a:lnTo>
                  <a:cubicBezTo>
                    <a:pt x="6229" y="1618"/>
                    <a:pt x="5970" y="807"/>
                    <a:pt x="5692" y="0"/>
                  </a:cubicBezTo>
                  <a:close/>
                  <a:moveTo>
                    <a:pt x="5046" y="42599"/>
                  </a:moveTo>
                  <a:cubicBezTo>
                    <a:pt x="5030" y="42626"/>
                    <a:pt x="5014" y="42650"/>
                    <a:pt x="4999" y="42678"/>
                  </a:cubicBezTo>
                  <a:cubicBezTo>
                    <a:pt x="3651" y="46227"/>
                    <a:pt x="1982" y="49659"/>
                    <a:pt x="0" y="52921"/>
                  </a:cubicBezTo>
                  <a:cubicBezTo>
                    <a:pt x="8" y="52926"/>
                    <a:pt x="20" y="52926"/>
                    <a:pt x="31" y="52929"/>
                  </a:cubicBezTo>
                  <a:cubicBezTo>
                    <a:pt x="2033" y="49615"/>
                    <a:pt x="3706" y="46152"/>
                    <a:pt x="5046" y="42599"/>
                  </a:cubicBez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8"/>
            <p:cNvSpPr/>
            <p:nvPr/>
          </p:nvSpPr>
          <p:spPr>
            <a:xfrm>
              <a:off x="7937630" y="5507579"/>
              <a:ext cx="66843" cy="100843"/>
            </a:xfrm>
            <a:custGeom>
              <a:avLst/>
              <a:gdLst/>
              <a:ahLst/>
              <a:cxnLst/>
              <a:rect l="l" t="t" r="r" b="b"/>
              <a:pathLst>
                <a:path w="2943" h="4440" extrusionOk="0">
                  <a:moveTo>
                    <a:pt x="2911" y="1"/>
                  </a:moveTo>
                  <a:cubicBezTo>
                    <a:pt x="2109" y="1326"/>
                    <a:pt x="1254" y="2622"/>
                    <a:pt x="350" y="3887"/>
                  </a:cubicBezTo>
                  <a:cubicBezTo>
                    <a:pt x="236" y="4075"/>
                    <a:pt x="118" y="4260"/>
                    <a:pt x="1" y="4439"/>
                  </a:cubicBezTo>
                  <a:cubicBezTo>
                    <a:pt x="1051" y="2994"/>
                    <a:pt x="2030" y="1517"/>
                    <a:pt x="2942" y="9"/>
                  </a:cubicBezTo>
                  <a:cubicBezTo>
                    <a:pt x="2931" y="6"/>
                    <a:pt x="2919" y="6"/>
                    <a:pt x="2911" y="1"/>
                  </a:cubicBezTo>
                  <a:close/>
                </a:path>
              </a:pathLst>
            </a:custGeom>
            <a:solidFill>
              <a:srgbClr val="374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8"/>
            <p:cNvSpPr/>
            <p:nvPr/>
          </p:nvSpPr>
          <p:spPr>
            <a:xfrm>
              <a:off x="7685201" y="4001889"/>
              <a:ext cx="682442" cy="1380809"/>
            </a:xfrm>
            <a:custGeom>
              <a:avLst/>
              <a:gdLst/>
              <a:ahLst/>
              <a:cxnLst/>
              <a:rect l="l" t="t" r="r" b="b"/>
              <a:pathLst>
                <a:path w="26998" h="54626" extrusionOk="0">
                  <a:moveTo>
                    <a:pt x="20381" y="6064"/>
                  </a:moveTo>
                  <a:lnTo>
                    <a:pt x="20381" y="6064"/>
                  </a:lnTo>
                  <a:cubicBezTo>
                    <a:pt x="24706" y="14729"/>
                    <a:pt x="26993" y="24330"/>
                    <a:pt x="26990" y="34131"/>
                  </a:cubicBezTo>
                  <a:cubicBezTo>
                    <a:pt x="26997" y="28025"/>
                    <a:pt x="26112" y="21984"/>
                    <a:pt x="24385" y="16190"/>
                  </a:cubicBezTo>
                  <a:cubicBezTo>
                    <a:pt x="24142" y="15375"/>
                    <a:pt x="23883" y="14565"/>
                    <a:pt x="23609" y="13762"/>
                  </a:cubicBezTo>
                  <a:cubicBezTo>
                    <a:pt x="22708" y="11130"/>
                    <a:pt x="21631" y="8559"/>
                    <a:pt x="20381" y="6064"/>
                  </a:cubicBezTo>
                  <a:close/>
                  <a:moveTo>
                    <a:pt x="7882" y="0"/>
                  </a:moveTo>
                  <a:cubicBezTo>
                    <a:pt x="7133" y="0"/>
                    <a:pt x="6385" y="353"/>
                    <a:pt x="5054" y="1336"/>
                  </a:cubicBezTo>
                  <a:cubicBezTo>
                    <a:pt x="2821" y="2982"/>
                    <a:pt x="1653" y="2927"/>
                    <a:pt x="1704" y="4102"/>
                  </a:cubicBezTo>
                  <a:cubicBezTo>
                    <a:pt x="1755" y="5274"/>
                    <a:pt x="2875" y="6923"/>
                    <a:pt x="3232" y="7917"/>
                  </a:cubicBezTo>
                  <a:cubicBezTo>
                    <a:pt x="3584" y="8912"/>
                    <a:pt x="2120" y="10029"/>
                    <a:pt x="1297" y="12262"/>
                  </a:cubicBezTo>
                  <a:cubicBezTo>
                    <a:pt x="474" y="14491"/>
                    <a:pt x="1348" y="15192"/>
                    <a:pt x="941" y="16488"/>
                  </a:cubicBezTo>
                  <a:cubicBezTo>
                    <a:pt x="533" y="17781"/>
                    <a:pt x="1" y="17138"/>
                    <a:pt x="294" y="18486"/>
                  </a:cubicBezTo>
                  <a:cubicBezTo>
                    <a:pt x="592" y="19833"/>
                    <a:pt x="2170" y="19305"/>
                    <a:pt x="2527" y="21710"/>
                  </a:cubicBezTo>
                  <a:cubicBezTo>
                    <a:pt x="2879" y="24119"/>
                    <a:pt x="1297" y="27291"/>
                    <a:pt x="2120" y="29345"/>
                  </a:cubicBezTo>
                  <a:cubicBezTo>
                    <a:pt x="2942" y="31397"/>
                    <a:pt x="5461" y="32458"/>
                    <a:pt x="6699" y="34131"/>
                  </a:cubicBezTo>
                  <a:cubicBezTo>
                    <a:pt x="7932" y="35808"/>
                    <a:pt x="9002" y="38150"/>
                    <a:pt x="10639" y="38209"/>
                  </a:cubicBezTo>
                  <a:cubicBezTo>
                    <a:pt x="10662" y="38209"/>
                    <a:pt x="10686" y="38213"/>
                    <a:pt x="10709" y="38213"/>
                  </a:cubicBezTo>
                  <a:cubicBezTo>
                    <a:pt x="12293" y="38213"/>
                    <a:pt x="12998" y="36333"/>
                    <a:pt x="13750" y="36274"/>
                  </a:cubicBezTo>
                  <a:cubicBezTo>
                    <a:pt x="13797" y="36270"/>
                    <a:pt x="13844" y="36270"/>
                    <a:pt x="13886" y="36270"/>
                  </a:cubicBezTo>
                  <a:cubicBezTo>
                    <a:pt x="14157" y="36270"/>
                    <a:pt x="14431" y="36325"/>
                    <a:pt x="14709" y="36380"/>
                  </a:cubicBezTo>
                  <a:cubicBezTo>
                    <a:pt x="14991" y="36434"/>
                    <a:pt x="15273" y="36490"/>
                    <a:pt x="15560" y="36490"/>
                  </a:cubicBezTo>
                  <a:cubicBezTo>
                    <a:pt x="15755" y="36490"/>
                    <a:pt x="15954" y="36466"/>
                    <a:pt x="16155" y="36392"/>
                  </a:cubicBezTo>
                  <a:cubicBezTo>
                    <a:pt x="16977" y="36098"/>
                    <a:pt x="16115" y="35510"/>
                    <a:pt x="17330" y="34747"/>
                  </a:cubicBezTo>
                  <a:cubicBezTo>
                    <a:pt x="18031" y="34308"/>
                    <a:pt x="18830" y="34045"/>
                    <a:pt x="19516" y="34045"/>
                  </a:cubicBezTo>
                  <a:cubicBezTo>
                    <a:pt x="20025" y="34045"/>
                    <a:pt x="20472" y="34186"/>
                    <a:pt x="20777" y="34512"/>
                  </a:cubicBezTo>
                  <a:cubicBezTo>
                    <a:pt x="21497" y="35275"/>
                    <a:pt x="23421" y="38977"/>
                    <a:pt x="22481" y="42440"/>
                  </a:cubicBezTo>
                  <a:cubicBezTo>
                    <a:pt x="21541" y="45902"/>
                    <a:pt x="22481" y="46020"/>
                    <a:pt x="22305" y="47900"/>
                  </a:cubicBezTo>
                  <a:cubicBezTo>
                    <a:pt x="22230" y="48684"/>
                    <a:pt x="21987" y="51241"/>
                    <a:pt x="21298" y="54626"/>
                  </a:cubicBezTo>
                  <a:cubicBezTo>
                    <a:pt x="26601" y="38037"/>
                    <a:pt x="24905" y="19685"/>
                    <a:pt x="16048" y="4099"/>
                  </a:cubicBezTo>
                  <a:cubicBezTo>
                    <a:pt x="15594" y="4055"/>
                    <a:pt x="14286" y="1626"/>
                    <a:pt x="13331" y="1454"/>
                  </a:cubicBezTo>
                  <a:cubicBezTo>
                    <a:pt x="12053" y="1203"/>
                    <a:pt x="10796" y="847"/>
                    <a:pt x="9574" y="396"/>
                  </a:cubicBezTo>
                  <a:cubicBezTo>
                    <a:pt x="8888" y="161"/>
                    <a:pt x="8383" y="0"/>
                    <a:pt x="7882" y="0"/>
                  </a:cubicBezTo>
                  <a:close/>
                </a:path>
              </a:pathLst>
            </a:custGeom>
            <a:solidFill>
              <a:srgbClr val="332323">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8"/>
            <p:cNvSpPr/>
            <p:nvPr/>
          </p:nvSpPr>
          <p:spPr>
            <a:xfrm>
              <a:off x="6907438" y="3280297"/>
              <a:ext cx="31900" cy="2882"/>
            </a:xfrm>
            <a:custGeom>
              <a:avLst/>
              <a:gdLst/>
              <a:ahLst/>
              <a:cxnLst/>
              <a:rect l="l" t="t" r="r" b="b"/>
              <a:pathLst>
                <a:path w="1262" h="114" extrusionOk="0">
                  <a:moveTo>
                    <a:pt x="0" y="1"/>
                  </a:moveTo>
                  <a:lnTo>
                    <a:pt x="0" y="1"/>
                  </a:lnTo>
                  <a:cubicBezTo>
                    <a:pt x="420" y="35"/>
                    <a:pt x="843" y="75"/>
                    <a:pt x="1262" y="113"/>
                  </a:cubicBezTo>
                  <a:cubicBezTo>
                    <a:pt x="843" y="71"/>
                    <a:pt x="420" y="32"/>
                    <a:pt x="0"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4991239" y="3340581"/>
              <a:ext cx="3018134" cy="3113733"/>
            </a:xfrm>
            <a:custGeom>
              <a:avLst/>
              <a:gdLst/>
              <a:ahLst/>
              <a:cxnLst/>
              <a:rect l="l" t="t" r="r" b="b"/>
              <a:pathLst>
                <a:path w="119400" h="123182" extrusionOk="0">
                  <a:moveTo>
                    <a:pt x="66040" y="1"/>
                  </a:moveTo>
                  <a:cubicBezTo>
                    <a:pt x="63827" y="1"/>
                    <a:pt x="60086" y="690"/>
                    <a:pt x="60246" y="1380"/>
                  </a:cubicBezTo>
                  <a:cubicBezTo>
                    <a:pt x="60293" y="1583"/>
                    <a:pt x="60810" y="1669"/>
                    <a:pt x="61543" y="1716"/>
                  </a:cubicBezTo>
                  <a:cubicBezTo>
                    <a:pt x="63094" y="1078"/>
                    <a:pt x="64685" y="506"/>
                    <a:pt x="66310" y="4"/>
                  </a:cubicBezTo>
                  <a:cubicBezTo>
                    <a:pt x="66220" y="1"/>
                    <a:pt x="66131" y="1"/>
                    <a:pt x="66040" y="1"/>
                  </a:cubicBezTo>
                  <a:close/>
                  <a:moveTo>
                    <a:pt x="52358" y="5027"/>
                  </a:moveTo>
                  <a:cubicBezTo>
                    <a:pt x="52232" y="5027"/>
                    <a:pt x="52103" y="5038"/>
                    <a:pt x="51970" y="5061"/>
                  </a:cubicBezTo>
                  <a:cubicBezTo>
                    <a:pt x="50731" y="5301"/>
                    <a:pt x="50442" y="6354"/>
                    <a:pt x="49796" y="6766"/>
                  </a:cubicBezTo>
                  <a:cubicBezTo>
                    <a:pt x="49149" y="7181"/>
                    <a:pt x="47625" y="7177"/>
                    <a:pt x="47446" y="8117"/>
                  </a:cubicBezTo>
                  <a:cubicBezTo>
                    <a:pt x="47359" y="8583"/>
                    <a:pt x="47837" y="8952"/>
                    <a:pt x="48409" y="9277"/>
                  </a:cubicBezTo>
                  <a:cubicBezTo>
                    <a:pt x="50187" y="7910"/>
                    <a:pt x="52052" y="6645"/>
                    <a:pt x="53995" y="5489"/>
                  </a:cubicBezTo>
                  <a:cubicBezTo>
                    <a:pt x="53901" y="5450"/>
                    <a:pt x="53807" y="5410"/>
                    <a:pt x="53713" y="5372"/>
                  </a:cubicBezTo>
                  <a:cubicBezTo>
                    <a:pt x="53302" y="5199"/>
                    <a:pt x="52855" y="5027"/>
                    <a:pt x="52358" y="5027"/>
                  </a:cubicBezTo>
                  <a:close/>
                  <a:moveTo>
                    <a:pt x="29175" y="35639"/>
                  </a:moveTo>
                  <a:lnTo>
                    <a:pt x="29175" y="35639"/>
                  </a:lnTo>
                  <a:cubicBezTo>
                    <a:pt x="27969" y="36337"/>
                    <a:pt x="26143" y="36250"/>
                    <a:pt x="25447" y="36948"/>
                  </a:cubicBezTo>
                  <a:cubicBezTo>
                    <a:pt x="24682" y="37712"/>
                    <a:pt x="24099" y="44461"/>
                    <a:pt x="24682" y="46047"/>
                  </a:cubicBezTo>
                  <a:cubicBezTo>
                    <a:pt x="25024" y="46968"/>
                    <a:pt x="25427" y="47356"/>
                    <a:pt x="26069" y="47356"/>
                  </a:cubicBezTo>
                  <a:cubicBezTo>
                    <a:pt x="26156" y="47356"/>
                    <a:pt x="26241" y="47348"/>
                    <a:pt x="26331" y="47336"/>
                  </a:cubicBezTo>
                  <a:cubicBezTo>
                    <a:pt x="26872" y="43306"/>
                    <a:pt x="27832" y="39392"/>
                    <a:pt x="29175" y="35639"/>
                  </a:cubicBezTo>
                  <a:close/>
                  <a:moveTo>
                    <a:pt x="40426" y="5168"/>
                  </a:moveTo>
                  <a:cubicBezTo>
                    <a:pt x="33426" y="9006"/>
                    <a:pt x="27134" y="14193"/>
                    <a:pt x="21964" y="20531"/>
                  </a:cubicBezTo>
                  <a:cubicBezTo>
                    <a:pt x="0" y="47438"/>
                    <a:pt x="4012" y="87053"/>
                    <a:pt x="30918" y="109012"/>
                  </a:cubicBezTo>
                  <a:cubicBezTo>
                    <a:pt x="42592" y="118543"/>
                    <a:pt x="56663" y="123181"/>
                    <a:pt x="70643" y="123181"/>
                  </a:cubicBezTo>
                  <a:cubicBezTo>
                    <a:pt x="88882" y="123181"/>
                    <a:pt x="106967" y="115288"/>
                    <a:pt x="119400" y="100058"/>
                  </a:cubicBezTo>
                  <a:lnTo>
                    <a:pt x="119400" y="100058"/>
                  </a:lnTo>
                  <a:cubicBezTo>
                    <a:pt x="119396" y="100058"/>
                    <a:pt x="119396" y="100061"/>
                    <a:pt x="119396" y="100061"/>
                  </a:cubicBezTo>
                  <a:cubicBezTo>
                    <a:pt x="113818" y="106886"/>
                    <a:pt x="106862" y="112480"/>
                    <a:pt x="98972" y="116467"/>
                  </a:cubicBezTo>
                  <a:cubicBezTo>
                    <a:pt x="105173" y="112922"/>
                    <a:pt x="110724" y="108358"/>
                    <a:pt x="115393" y="102980"/>
                  </a:cubicBezTo>
                  <a:lnTo>
                    <a:pt x="115393" y="102980"/>
                  </a:lnTo>
                  <a:cubicBezTo>
                    <a:pt x="107719" y="108092"/>
                    <a:pt x="98909" y="111304"/>
                    <a:pt x="89692" y="112307"/>
                  </a:cubicBezTo>
                  <a:cubicBezTo>
                    <a:pt x="87573" y="112538"/>
                    <a:pt x="85465" y="112652"/>
                    <a:pt x="83382" y="112652"/>
                  </a:cubicBezTo>
                  <a:cubicBezTo>
                    <a:pt x="76879" y="112652"/>
                    <a:pt x="70580" y="111554"/>
                    <a:pt x="64681" y="109518"/>
                  </a:cubicBezTo>
                  <a:cubicBezTo>
                    <a:pt x="61704" y="110168"/>
                    <a:pt x="59440" y="114011"/>
                    <a:pt x="58563" y="115848"/>
                  </a:cubicBezTo>
                  <a:cubicBezTo>
                    <a:pt x="57681" y="117693"/>
                    <a:pt x="58738" y="120772"/>
                    <a:pt x="56627" y="120870"/>
                  </a:cubicBezTo>
                  <a:cubicBezTo>
                    <a:pt x="56603" y="120870"/>
                    <a:pt x="56580" y="120874"/>
                    <a:pt x="56560" y="120874"/>
                  </a:cubicBezTo>
                  <a:cubicBezTo>
                    <a:pt x="54492" y="120874"/>
                    <a:pt x="53524" y="116349"/>
                    <a:pt x="51609" y="113913"/>
                  </a:cubicBezTo>
                  <a:cubicBezTo>
                    <a:pt x="49674" y="111449"/>
                    <a:pt x="49012" y="109260"/>
                    <a:pt x="48417" y="106356"/>
                  </a:cubicBezTo>
                  <a:cubicBezTo>
                    <a:pt x="48127" y="104955"/>
                    <a:pt x="48201" y="102807"/>
                    <a:pt x="48315" y="100692"/>
                  </a:cubicBezTo>
                  <a:cubicBezTo>
                    <a:pt x="36309" y="91452"/>
                    <a:pt x="27942" y="77518"/>
                    <a:pt x="26171" y="61270"/>
                  </a:cubicBezTo>
                  <a:cubicBezTo>
                    <a:pt x="25874" y="58555"/>
                    <a:pt x="25771" y="55864"/>
                    <a:pt x="25850" y="53212"/>
                  </a:cubicBezTo>
                  <a:cubicBezTo>
                    <a:pt x="24561" y="51927"/>
                    <a:pt x="23938" y="50039"/>
                    <a:pt x="23315" y="49746"/>
                  </a:cubicBezTo>
                  <a:cubicBezTo>
                    <a:pt x="22610" y="49417"/>
                    <a:pt x="21639" y="49835"/>
                    <a:pt x="20918" y="48421"/>
                  </a:cubicBezTo>
                  <a:cubicBezTo>
                    <a:pt x="20224" y="47070"/>
                    <a:pt x="21435" y="44708"/>
                    <a:pt x="20992" y="44708"/>
                  </a:cubicBezTo>
                  <a:cubicBezTo>
                    <a:pt x="20969" y="44708"/>
                    <a:pt x="20945" y="44711"/>
                    <a:pt x="20918" y="44724"/>
                  </a:cubicBezTo>
                  <a:cubicBezTo>
                    <a:pt x="20483" y="44888"/>
                    <a:pt x="19703" y="45902"/>
                    <a:pt x="19139" y="45902"/>
                  </a:cubicBezTo>
                  <a:cubicBezTo>
                    <a:pt x="18881" y="45902"/>
                    <a:pt x="18669" y="45687"/>
                    <a:pt x="18556" y="45076"/>
                  </a:cubicBezTo>
                  <a:cubicBezTo>
                    <a:pt x="18203" y="43141"/>
                    <a:pt x="20323" y="36622"/>
                    <a:pt x="19966" y="33101"/>
                  </a:cubicBezTo>
                  <a:cubicBezTo>
                    <a:pt x="19688" y="29383"/>
                    <a:pt x="20891" y="25709"/>
                    <a:pt x="23315" y="22881"/>
                  </a:cubicBezTo>
                  <a:cubicBezTo>
                    <a:pt x="23315" y="22881"/>
                    <a:pt x="23664" y="20946"/>
                    <a:pt x="24021" y="19709"/>
                  </a:cubicBezTo>
                  <a:cubicBezTo>
                    <a:pt x="24373" y="18474"/>
                    <a:pt x="31949" y="13551"/>
                    <a:pt x="32827" y="12141"/>
                  </a:cubicBezTo>
                  <a:cubicBezTo>
                    <a:pt x="33191" y="11353"/>
                    <a:pt x="33402" y="10503"/>
                    <a:pt x="33449" y="9633"/>
                  </a:cubicBezTo>
                  <a:cubicBezTo>
                    <a:pt x="35686" y="7984"/>
                    <a:pt x="38016" y="6495"/>
                    <a:pt x="40426" y="5168"/>
                  </a:cubicBezTo>
                  <a:close/>
                </a:path>
              </a:pathLst>
            </a:custGeom>
            <a:solidFill>
              <a:srgbClr val="332323">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p:nvPr/>
          </p:nvSpPr>
          <p:spPr>
            <a:xfrm>
              <a:off x="5451350" y="3296120"/>
              <a:ext cx="1374970" cy="3099856"/>
            </a:xfrm>
            <a:custGeom>
              <a:avLst/>
              <a:gdLst/>
              <a:ahLst/>
              <a:cxnLst/>
              <a:rect l="l" t="t" r="r" b="b"/>
              <a:pathLst>
                <a:path w="54395" h="122633" extrusionOk="0">
                  <a:moveTo>
                    <a:pt x="49436" y="1"/>
                  </a:moveTo>
                  <a:cubicBezTo>
                    <a:pt x="44370" y="4"/>
                    <a:pt x="39325" y="616"/>
                    <a:pt x="34409" y="1823"/>
                  </a:cubicBezTo>
                  <a:cubicBezTo>
                    <a:pt x="30174" y="3092"/>
                    <a:pt x="26089" y="4804"/>
                    <a:pt x="22223" y="6927"/>
                  </a:cubicBezTo>
                  <a:cubicBezTo>
                    <a:pt x="19813" y="8254"/>
                    <a:pt x="17483" y="9743"/>
                    <a:pt x="15246" y="11392"/>
                  </a:cubicBezTo>
                  <a:cubicBezTo>
                    <a:pt x="15199" y="12262"/>
                    <a:pt x="14988" y="13112"/>
                    <a:pt x="14624" y="13900"/>
                  </a:cubicBezTo>
                  <a:cubicBezTo>
                    <a:pt x="13746" y="15310"/>
                    <a:pt x="6170" y="20233"/>
                    <a:pt x="5818" y="21468"/>
                  </a:cubicBezTo>
                  <a:cubicBezTo>
                    <a:pt x="5461" y="22705"/>
                    <a:pt x="5112" y="24640"/>
                    <a:pt x="5112" y="24640"/>
                  </a:cubicBezTo>
                  <a:cubicBezTo>
                    <a:pt x="2688" y="27468"/>
                    <a:pt x="1485" y="31142"/>
                    <a:pt x="1763" y="34860"/>
                  </a:cubicBezTo>
                  <a:cubicBezTo>
                    <a:pt x="2120" y="38381"/>
                    <a:pt x="0" y="44900"/>
                    <a:pt x="353" y="46835"/>
                  </a:cubicBezTo>
                  <a:cubicBezTo>
                    <a:pt x="466" y="47446"/>
                    <a:pt x="678" y="47661"/>
                    <a:pt x="936" y="47661"/>
                  </a:cubicBezTo>
                  <a:cubicBezTo>
                    <a:pt x="1500" y="47661"/>
                    <a:pt x="2280" y="46647"/>
                    <a:pt x="2715" y="46483"/>
                  </a:cubicBezTo>
                  <a:cubicBezTo>
                    <a:pt x="2742" y="46470"/>
                    <a:pt x="2766" y="46467"/>
                    <a:pt x="2789" y="46467"/>
                  </a:cubicBezTo>
                  <a:cubicBezTo>
                    <a:pt x="3232" y="46467"/>
                    <a:pt x="2021" y="48829"/>
                    <a:pt x="2715" y="50180"/>
                  </a:cubicBezTo>
                  <a:cubicBezTo>
                    <a:pt x="3436" y="51594"/>
                    <a:pt x="4407" y="51176"/>
                    <a:pt x="5112" y="51505"/>
                  </a:cubicBezTo>
                  <a:cubicBezTo>
                    <a:pt x="5735" y="51798"/>
                    <a:pt x="6358" y="53686"/>
                    <a:pt x="7647" y="54971"/>
                  </a:cubicBezTo>
                  <a:cubicBezTo>
                    <a:pt x="7709" y="52989"/>
                    <a:pt x="7870" y="51030"/>
                    <a:pt x="8128" y="49095"/>
                  </a:cubicBezTo>
                  <a:lnTo>
                    <a:pt x="8128" y="49095"/>
                  </a:lnTo>
                  <a:cubicBezTo>
                    <a:pt x="8038" y="49107"/>
                    <a:pt x="7953" y="49115"/>
                    <a:pt x="7866" y="49115"/>
                  </a:cubicBezTo>
                  <a:cubicBezTo>
                    <a:pt x="7224" y="49115"/>
                    <a:pt x="6821" y="48727"/>
                    <a:pt x="6479" y="47806"/>
                  </a:cubicBezTo>
                  <a:cubicBezTo>
                    <a:pt x="5896" y="46220"/>
                    <a:pt x="6479" y="39471"/>
                    <a:pt x="7244" y="38707"/>
                  </a:cubicBezTo>
                  <a:cubicBezTo>
                    <a:pt x="7940" y="38009"/>
                    <a:pt x="9766" y="38096"/>
                    <a:pt x="10972" y="37398"/>
                  </a:cubicBezTo>
                  <a:cubicBezTo>
                    <a:pt x="14721" y="26932"/>
                    <a:pt x="21431" y="17769"/>
                    <a:pt x="30206" y="11036"/>
                  </a:cubicBezTo>
                  <a:cubicBezTo>
                    <a:pt x="29634" y="10711"/>
                    <a:pt x="29156" y="10342"/>
                    <a:pt x="29243" y="9876"/>
                  </a:cubicBezTo>
                  <a:cubicBezTo>
                    <a:pt x="29422" y="8936"/>
                    <a:pt x="30946" y="8940"/>
                    <a:pt x="31593" y="8525"/>
                  </a:cubicBezTo>
                  <a:cubicBezTo>
                    <a:pt x="32239" y="8113"/>
                    <a:pt x="32528" y="7060"/>
                    <a:pt x="33767" y="6820"/>
                  </a:cubicBezTo>
                  <a:cubicBezTo>
                    <a:pt x="33900" y="6797"/>
                    <a:pt x="34029" y="6786"/>
                    <a:pt x="34155" y="6786"/>
                  </a:cubicBezTo>
                  <a:cubicBezTo>
                    <a:pt x="34652" y="6786"/>
                    <a:pt x="35099" y="6958"/>
                    <a:pt x="35510" y="7131"/>
                  </a:cubicBezTo>
                  <a:cubicBezTo>
                    <a:pt x="35604" y="7169"/>
                    <a:pt x="35698" y="7209"/>
                    <a:pt x="35792" y="7248"/>
                  </a:cubicBezTo>
                  <a:cubicBezTo>
                    <a:pt x="38193" y="5818"/>
                    <a:pt x="40712" y="4553"/>
                    <a:pt x="43340" y="3475"/>
                  </a:cubicBezTo>
                  <a:cubicBezTo>
                    <a:pt x="42607" y="3428"/>
                    <a:pt x="42090" y="3342"/>
                    <a:pt x="42043" y="3139"/>
                  </a:cubicBezTo>
                  <a:cubicBezTo>
                    <a:pt x="41883" y="2449"/>
                    <a:pt x="45624" y="1760"/>
                    <a:pt x="47837" y="1760"/>
                  </a:cubicBezTo>
                  <a:cubicBezTo>
                    <a:pt x="47928" y="1760"/>
                    <a:pt x="48017" y="1760"/>
                    <a:pt x="48107" y="1763"/>
                  </a:cubicBezTo>
                  <a:cubicBezTo>
                    <a:pt x="50152" y="1129"/>
                    <a:pt x="52247" y="600"/>
                    <a:pt x="54395" y="192"/>
                  </a:cubicBezTo>
                  <a:cubicBezTo>
                    <a:pt x="52757" y="64"/>
                    <a:pt x="51101" y="1"/>
                    <a:pt x="49436" y="1"/>
                  </a:cubicBezTo>
                  <a:close/>
                  <a:moveTo>
                    <a:pt x="30112" y="102451"/>
                  </a:moveTo>
                  <a:lnTo>
                    <a:pt x="30112" y="102451"/>
                  </a:lnTo>
                  <a:cubicBezTo>
                    <a:pt x="29998" y="104566"/>
                    <a:pt x="29924" y="106714"/>
                    <a:pt x="30214" y="108115"/>
                  </a:cubicBezTo>
                  <a:cubicBezTo>
                    <a:pt x="30809" y="111019"/>
                    <a:pt x="31471" y="113208"/>
                    <a:pt x="33406" y="115672"/>
                  </a:cubicBezTo>
                  <a:cubicBezTo>
                    <a:pt x="35321" y="118108"/>
                    <a:pt x="36289" y="122633"/>
                    <a:pt x="38357" y="122633"/>
                  </a:cubicBezTo>
                  <a:cubicBezTo>
                    <a:pt x="38377" y="122633"/>
                    <a:pt x="38400" y="122629"/>
                    <a:pt x="38424" y="122629"/>
                  </a:cubicBezTo>
                  <a:cubicBezTo>
                    <a:pt x="40535" y="122531"/>
                    <a:pt x="39478" y="119452"/>
                    <a:pt x="40360" y="117607"/>
                  </a:cubicBezTo>
                  <a:cubicBezTo>
                    <a:pt x="41237" y="115770"/>
                    <a:pt x="43501" y="111927"/>
                    <a:pt x="46478" y="111277"/>
                  </a:cubicBezTo>
                  <a:cubicBezTo>
                    <a:pt x="40548" y="109232"/>
                    <a:pt x="35024" y="106235"/>
                    <a:pt x="30112" y="102451"/>
                  </a:cubicBezTo>
                  <a:close/>
                </a:path>
              </a:pathLst>
            </a:custGeom>
            <a:solidFill>
              <a:srgbClr val="CF9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8"/>
            <p:cNvSpPr/>
            <p:nvPr/>
          </p:nvSpPr>
          <p:spPr>
            <a:xfrm>
              <a:off x="6317227" y="3275141"/>
              <a:ext cx="460455" cy="67946"/>
            </a:xfrm>
            <a:custGeom>
              <a:avLst/>
              <a:gdLst/>
              <a:ahLst/>
              <a:cxnLst/>
              <a:rect l="l" t="t" r="r" b="b"/>
              <a:pathLst>
                <a:path w="18216" h="2688" extrusionOk="0">
                  <a:moveTo>
                    <a:pt x="18172" y="1"/>
                  </a:moveTo>
                  <a:cubicBezTo>
                    <a:pt x="12018" y="1"/>
                    <a:pt x="5892" y="905"/>
                    <a:pt x="0" y="2687"/>
                  </a:cubicBezTo>
                  <a:cubicBezTo>
                    <a:pt x="35" y="2680"/>
                    <a:pt x="67" y="2672"/>
                    <a:pt x="102" y="2664"/>
                  </a:cubicBezTo>
                  <a:cubicBezTo>
                    <a:pt x="5907" y="917"/>
                    <a:pt x="12003" y="1"/>
                    <a:pt x="18215"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8"/>
            <p:cNvSpPr/>
            <p:nvPr/>
          </p:nvSpPr>
          <p:spPr>
            <a:xfrm>
              <a:off x="6319780" y="3275141"/>
              <a:ext cx="458079" cy="67339"/>
            </a:xfrm>
            <a:custGeom>
              <a:avLst/>
              <a:gdLst/>
              <a:ahLst/>
              <a:cxnLst/>
              <a:rect l="l" t="t" r="r" b="b"/>
              <a:pathLst>
                <a:path w="18122" h="2664" extrusionOk="0">
                  <a:moveTo>
                    <a:pt x="18114" y="1"/>
                  </a:moveTo>
                  <a:cubicBezTo>
                    <a:pt x="11902" y="1"/>
                    <a:pt x="5806" y="917"/>
                    <a:pt x="1" y="2664"/>
                  </a:cubicBezTo>
                  <a:cubicBezTo>
                    <a:pt x="17" y="2660"/>
                    <a:pt x="37" y="2656"/>
                    <a:pt x="52" y="2653"/>
                  </a:cubicBezTo>
                  <a:cubicBezTo>
                    <a:pt x="5849" y="910"/>
                    <a:pt x="11933" y="1"/>
                    <a:pt x="18122" y="1"/>
                  </a:cubicBezTo>
                  <a:close/>
                </a:path>
              </a:pathLst>
            </a:custGeom>
            <a:solidFill>
              <a:srgbClr val="DBBC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p:nvPr/>
          </p:nvSpPr>
          <p:spPr>
            <a:xfrm>
              <a:off x="6939312" y="3283153"/>
              <a:ext cx="1257733" cy="865148"/>
            </a:xfrm>
            <a:custGeom>
              <a:avLst/>
              <a:gdLst/>
              <a:ahLst/>
              <a:cxnLst/>
              <a:rect l="l" t="t" r="r" b="b"/>
              <a:pathLst>
                <a:path w="49757" h="34226" extrusionOk="0">
                  <a:moveTo>
                    <a:pt x="1" y="0"/>
                  </a:moveTo>
                  <a:cubicBezTo>
                    <a:pt x="44" y="9"/>
                    <a:pt x="91" y="13"/>
                    <a:pt x="138" y="16"/>
                  </a:cubicBezTo>
                  <a:cubicBezTo>
                    <a:pt x="8748" y="904"/>
                    <a:pt x="17083" y="3566"/>
                    <a:pt x="24610" y="7838"/>
                  </a:cubicBezTo>
                  <a:lnTo>
                    <a:pt x="24610" y="7838"/>
                  </a:lnTo>
                  <a:cubicBezTo>
                    <a:pt x="17043" y="3543"/>
                    <a:pt x="8661" y="870"/>
                    <a:pt x="1" y="0"/>
                  </a:cubicBezTo>
                  <a:close/>
                  <a:moveTo>
                    <a:pt x="24610" y="7839"/>
                  </a:moveTo>
                  <a:cubicBezTo>
                    <a:pt x="25161" y="8151"/>
                    <a:pt x="25708" y="8473"/>
                    <a:pt x="26250" y="8803"/>
                  </a:cubicBezTo>
                  <a:cubicBezTo>
                    <a:pt x="25708" y="8473"/>
                    <a:pt x="25161" y="8151"/>
                    <a:pt x="24610" y="7839"/>
                  </a:cubicBezTo>
                  <a:close/>
                  <a:moveTo>
                    <a:pt x="43047" y="23696"/>
                  </a:moveTo>
                  <a:lnTo>
                    <a:pt x="43047" y="23704"/>
                  </a:lnTo>
                  <a:cubicBezTo>
                    <a:pt x="44449" y="25486"/>
                    <a:pt x="45758" y="27351"/>
                    <a:pt x="46968" y="29285"/>
                  </a:cubicBezTo>
                  <a:cubicBezTo>
                    <a:pt x="46972" y="29290"/>
                    <a:pt x="46972" y="29294"/>
                    <a:pt x="46976" y="29298"/>
                  </a:cubicBezTo>
                  <a:lnTo>
                    <a:pt x="46976" y="29294"/>
                  </a:lnTo>
                  <a:cubicBezTo>
                    <a:pt x="47852" y="30697"/>
                    <a:pt x="48668" y="32124"/>
                    <a:pt x="49422" y="33573"/>
                  </a:cubicBezTo>
                  <a:lnTo>
                    <a:pt x="49422" y="33573"/>
                  </a:lnTo>
                  <a:cubicBezTo>
                    <a:pt x="47619" y="30109"/>
                    <a:pt x="45491" y="26800"/>
                    <a:pt x="43047" y="23696"/>
                  </a:cubicBezTo>
                  <a:close/>
                  <a:moveTo>
                    <a:pt x="49422" y="33574"/>
                  </a:moveTo>
                  <a:cubicBezTo>
                    <a:pt x="49535" y="33790"/>
                    <a:pt x="49647" y="34008"/>
                    <a:pt x="49757" y="34226"/>
                  </a:cubicBezTo>
                  <a:cubicBezTo>
                    <a:pt x="49647" y="34008"/>
                    <a:pt x="49535" y="33791"/>
                    <a:pt x="49422" y="3357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8"/>
            <p:cNvSpPr/>
            <p:nvPr/>
          </p:nvSpPr>
          <p:spPr>
            <a:xfrm>
              <a:off x="7936926" y="5595859"/>
              <a:ext cx="8744" cy="12015"/>
            </a:xfrm>
            <a:custGeom>
              <a:avLst/>
              <a:gdLst/>
              <a:ahLst/>
              <a:cxnLst/>
              <a:rect l="l" t="t" r="r" b="b"/>
              <a:pathLst>
                <a:path w="385" h="529" extrusionOk="0">
                  <a:moveTo>
                    <a:pt x="381" y="0"/>
                  </a:moveTo>
                  <a:cubicBezTo>
                    <a:pt x="256" y="176"/>
                    <a:pt x="130" y="353"/>
                    <a:pt x="1" y="529"/>
                  </a:cubicBezTo>
                  <a:cubicBezTo>
                    <a:pt x="130" y="353"/>
                    <a:pt x="256" y="176"/>
                    <a:pt x="384" y="0"/>
                  </a:cubicBezTo>
                  <a:close/>
                </a:path>
              </a:pathLst>
            </a:custGeom>
            <a:solidFill>
              <a:srgbClr val="7D8C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p:nvPr/>
          </p:nvSpPr>
          <p:spPr>
            <a:xfrm>
              <a:off x="6912594" y="3283558"/>
              <a:ext cx="1311018" cy="2660128"/>
            </a:xfrm>
            <a:custGeom>
              <a:avLst/>
              <a:gdLst/>
              <a:ahLst/>
              <a:cxnLst/>
              <a:rect l="l" t="t" r="r" b="b"/>
              <a:pathLst>
                <a:path w="51865" h="105237" extrusionOk="0">
                  <a:moveTo>
                    <a:pt x="1191" y="0"/>
                  </a:moveTo>
                  <a:cubicBezTo>
                    <a:pt x="1192" y="0"/>
                    <a:pt x="1193" y="0"/>
                    <a:pt x="1193" y="1"/>
                  </a:cubicBezTo>
                  <a:lnTo>
                    <a:pt x="1193" y="1"/>
                  </a:lnTo>
                  <a:cubicBezTo>
                    <a:pt x="1194" y="0"/>
                    <a:pt x="1195" y="0"/>
                    <a:pt x="1195" y="0"/>
                  </a:cubicBezTo>
                  <a:close/>
                  <a:moveTo>
                    <a:pt x="1193" y="1"/>
                  </a:moveTo>
                  <a:lnTo>
                    <a:pt x="1193" y="1"/>
                  </a:lnTo>
                  <a:cubicBezTo>
                    <a:pt x="794" y="44"/>
                    <a:pt x="395" y="91"/>
                    <a:pt x="0" y="145"/>
                  </a:cubicBezTo>
                  <a:cubicBezTo>
                    <a:pt x="313" y="548"/>
                    <a:pt x="647" y="886"/>
                    <a:pt x="1085" y="1203"/>
                  </a:cubicBezTo>
                  <a:cubicBezTo>
                    <a:pt x="9343" y="2448"/>
                    <a:pt x="17287" y="5332"/>
                    <a:pt x="24443" y="9700"/>
                  </a:cubicBezTo>
                  <a:cubicBezTo>
                    <a:pt x="25979" y="10631"/>
                    <a:pt x="27472" y="11631"/>
                    <a:pt x="28913" y="12685"/>
                  </a:cubicBezTo>
                  <a:cubicBezTo>
                    <a:pt x="29121" y="12500"/>
                    <a:pt x="29297" y="12222"/>
                    <a:pt x="29383" y="11736"/>
                  </a:cubicBezTo>
                  <a:cubicBezTo>
                    <a:pt x="29520" y="10984"/>
                    <a:pt x="28334" y="9723"/>
                    <a:pt x="27323" y="8798"/>
                  </a:cubicBezTo>
                  <a:cubicBezTo>
                    <a:pt x="27315" y="8794"/>
                    <a:pt x="27311" y="8791"/>
                    <a:pt x="27307" y="8787"/>
                  </a:cubicBezTo>
                  <a:cubicBezTo>
                    <a:pt x="19360" y="3949"/>
                    <a:pt x="10437" y="953"/>
                    <a:pt x="1193" y="1"/>
                  </a:cubicBezTo>
                  <a:close/>
                  <a:moveTo>
                    <a:pt x="36665" y="19183"/>
                  </a:moveTo>
                  <a:cubicBezTo>
                    <a:pt x="36622" y="19183"/>
                    <a:pt x="36583" y="19202"/>
                    <a:pt x="36551" y="19246"/>
                  </a:cubicBezTo>
                  <a:cubicBezTo>
                    <a:pt x="36548" y="19249"/>
                    <a:pt x="36548" y="19253"/>
                    <a:pt x="36544" y="19253"/>
                  </a:cubicBezTo>
                  <a:cubicBezTo>
                    <a:pt x="39846" y="22587"/>
                    <a:pt x="42780" y="26284"/>
                    <a:pt x="45287" y="30288"/>
                  </a:cubicBezTo>
                  <a:cubicBezTo>
                    <a:pt x="45745" y="31025"/>
                    <a:pt x="46188" y="31769"/>
                    <a:pt x="46614" y="32518"/>
                  </a:cubicBezTo>
                  <a:lnTo>
                    <a:pt x="46627" y="32518"/>
                  </a:lnTo>
                  <a:cubicBezTo>
                    <a:pt x="46638" y="32518"/>
                    <a:pt x="46646" y="32518"/>
                    <a:pt x="46654" y="32513"/>
                  </a:cubicBezTo>
                  <a:cubicBezTo>
                    <a:pt x="47066" y="32395"/>
                    <a:pt x="47148" y="31639"/>
                    <a:pt x="47305" y="30543"/>
                  </a:cubicBezTo>
                  <a:cubicBezTo>
                    <a:pt x="47418" y="30061"/>
                    <a:pt x="47668" y="29622"/>
                    <a:pt x="48033" y="29282"/>
                  </a:cubicBezTo>
                  <a:cubicBezTo>
                    <a:pt x="48029" y="29278"/>
                    <a:pt x="48029" y="29274"/>
                    <a:pt x="48025" y="29269"/>
                  </a:cubicBezTo>
                  <a:cubicBezTo>
                    <a:pt x="46815" y="27335"/>
                    <a:pt x="45506" y="25470"/>
                    <a:pt x="44104" y="23688"/>
                  </a:cubicBezTo>
                  <a:cubicBezTo>
                    <a:pt x="44065" y="23923"/>
                    <a:pt x="43947" y="24134"/>
                    <a:pt x="43771" y="24295"/>
                  </a:cubicBezTo>
                  <a:cubicBezTo>
                    <a:pt x="43615" y="24404"/>
                    <a:pt x="43458" y="24456"/>
                    <a:pt x="43297" y="24456"/>
                  </a:cubicBezTo>
                  <a:cubicBezTo>
                    <a:pt x="42169" y="24456"/>
                    <a:pt x="40856" y="22050"/>
                    <a:pt x="39368" y="21537"/>
                  </a:cubicBezTo>
                  <a:cubicBezTo>
                    <a:pt x="37824" y="21008"/>
                    <a:pt x="37057" y="19183"/>
                    <a:pt x="36665" y="19183"/>
                  </a:cubicBezTo>
                  <a:close/>
                  <a:moveTo>
                    <a:pt x="51864" y="83045"/>
                  </a:moveTo>
                  <a:lnTo>
                    <a:pt x="51864" y="83045"/>
                  </a:lnTo>
                  <a:cubicBezTo>
                    <a:pt x="49850" y="89352"/>
                    <a:pt x="46822" y="95404"/>
                    <a:pt x="42788" y="100954"/>
                  </a:cubicBezTo>
                  <a:cubicBezTo>
                    <a:pt x="41715" y="102435"/>
                    <a:pt x="40574" y="103861"/>
                    <a:pt x="39380" y="105236"/>
                  </a:cubicBezTo>
                  <a:cubicBezTo>
                    <a:pt x="40755" y="104324"/>
                    <a:pt x="42087" y="103352"/>
                    <a:pt x="43383" y="102317"/>
                  </a:cubicBezTo>
                  <a:cubicBezTo>
                    <a:pt x="44128" y="101405"/>
                    <a:pt x="44848" y="100473"/>
                    <a:pt x="45542" y="99517"/>
                  </a:cubicBezTo>
                  <a:cubicBezTo>
                    <a:pt x="45671" y="99341"/>
                    <a:pt x="45797" y="99164"/>
                    <a:pt x="45925" y="98988"/>
                  </a:cubicBezTo>
                  <a:cubicBezTo>
                    <a:pt x="49181" y="93751"/>
                    <a:pt x="50932" y="87640"/>
                    <a:pt x="51864" y="830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8"/>
            <p:cNvSpPr/>
            <p:nvPr/>
          </p:nvSpPr>
          <p:spPr>
            <a:xfrm>
              <a:off x="6826249" y="3287223"/>
              <a:ext cx="113799" cy="26744"/>
            </a:xfrm>
            <a:custGeom>
              <a:avLst/>
              <a:gdLst/>
              <a:ahLst/>
              <a:cxnLst/>
              <a:rect l="l" t="t" r="r" b="b"/>
              <a:pathLst>
                <a:path w="4502" h="1058" extrusionOk="0">
                  <a:moveTo>
                    <a:pt x="3416" y="0"/>
                  </a:moveTo>
                  <a:cubicBezTo>
                    <a:pt x="2265" y="150"/>
                    <a:pt x="1125" y="329"/>
                    <a:pt x="1" y="544"/>
                  </a:cubicBezTo>
                  <a:cubicBezTo>
                    <a:pt x="63" y="549"/>
                    <a:pt x="130" y="557"/>
                    <a:pt x="193" y="560"/>
                  </a:cubicBezTo>
                  <a:cubicBezTo>
                    <a:pt x="1637" y="678"/>
                    <a:pt x="3071" y="842"/>
                    <a:pt x="4501" y="1058"/>
                  </a:cubicBezTo>
                  <a:cubicBezTo>
                    <a:pt x="4063" y="741"/>
                    <a:pt x="3729" y="403"/>
                    <a:pt x="3416" y="0"/>
                  </a:cubicBezTo>
                  <a:close/>
                </a:path>
              </a:pathLst>
            </a:custGeom>
            <a:solidFill>
              <a:srgbClr val="DBBC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p:nvPr/>
          </p:nvSpPr>
          <p:spPr>
            <a:xfrm>
              <a:off x="7603507" y="3506041"/>
              <a:ext cx="423929" cy="376281"/>
            </a:xfrm>
            <a:custGeom>
              <a:avLst/>
              <a:gdLst/>
              <a:ahLst/>
              <a:cxnLst/>
              <a:rect l="l" t="t" r="r" b="b"/>
              <a:pathLst>
                <a:path w="16771" h="14886" extrusionOk="0">
                  <a:moveTo>
                    <a:pt x="0" y="1"/>
                  </a:moveTo>
                  <a:cubicBezTo>
                    <a:pt x="6448" y="3933"/>
                    <a:pt x="12124" y="8979"/>
                    <a:pt x="16770" y="14886"/>
                  </a:cubicBezTo>
                  <a:lnTo>
                    <a:pt x="16770" y="14878"/>
                  </a:lnTo>
                  <a:cubicBezTo>
                    <a:pt x="12112" y="8959"/>
                    <a:pt x="6433" y="3921"/>
                    <a:pt x="0" y="1"/>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8"/>
            <p:cNvSpPr/>
            <p:nvPr/>
          </p:nvSpPr>
          <p:spPr>
            <a:xfrm>
              <a:off x="7603229" y="3505940"/>
              <a:ext cx="424207" cy="395795"/>
            </a:xfrm>
            <a:custGeom>
              <a:avLst/>
              <a:gdLst/>
              <a:ahLst/>
              <a:cxnLst/>
              <a:rect l="l" t="t" r="r" b="b"/>
              <a:pathLst>
                <a:path w="16782" h="15658" extrusionOk="0">
                  <a:moveTo>
                    <a:pt x="0" y="0"/>
                  </a:moveTo>
                  <a:lnTo>
                    <a:pt x="0" y="0"/>
                  </a:lnTo>
                  <a:cubicBezTo>
                    <a:pt x="1011" y="925"/>
                    <a:pt x="2197" y="2186"/>
                    <a:pt x="2060" y="2938"/>
                  </a:cubicBezTo>
                  <a:cubicBezTo>
                    <a:pt x="1974" y="3424"/>
                    <a:pt x="1798" y="3702"/>
                    <a:pt x="1590" y="3887"/>
                  </a:cubicBezTo>
                  <a:cubicBezTo>
                    <a:pt x="4309" y="5876"/>
                    <a:pt x="6858" y="8070"/>
                    <a:pt x="9221" y="10455"/>
                  </a:cubicBezTo>
                  <a:cubicBezTo>
                    <a:pt x="9225" y="10455"/>
                    <a:pt x="9225" y="10451"/>
                    <a:pt x="9228" y="10448"/>
                  </a:cubicBezTo>
                  <a:cubicBezTo>
                    <a:pt x="9260" y="10404"/>
                    <a:pt x="9299" y="10385"/>
                    <a:pt x="9342" y="10385"/>
                  </a:cubicBezTo>
                  <a:cubicBezTo>
                    <a:pt x="9734" y="10385"/>
                    <a:pt x="10501" y="12210"/>
                    <a:pt x="12045" y="12739"/>
                  </a:cubicBezTo>
                  <a:cubicBezTo>
                    <a:pt x="13533" y="13252"/>
                    <a:pt x="14846" y="15658"/>
                    <a:pt x="15974" y="15658"/>
                  </a:cubicBezTo>
                  <a:cubicBezTo>
                    <a:pt x="16135" y="15658"/>
                    <a:pt x="16292" y="15606"/>
                    <a:pt x="16448" y="15497"/>
                  </a:cubicBezTo>
                  <a:cubicBezTo>
                    <a:pt x="16624" y="15336"/>
                    <a:pt x="16742" y="15125"/>
                    <a:pt x="16781" y="14890"/>
                  </a:cubicBezTo>
                  <a:cubicBezTo>
                    <a:pt x="12135" y="8983"/>
                    <a:pt x="6459" y="3937"/>
                    <a:pt x="11" y="5"/>
                  </a:cubicBezTo>
                  <a:cubicBezTo>
                    <a:pt x="8" y="5"/>
                    <a:pt x="4" y="0"/>
                    <a:pt x="0" y="0"/>
                  </a:cubicBezTo>
                  <a:close/>
                </a:path>
              </a:pathLst>
            </a:custGeom>
            <a:solidFill>
              <a:srgbClr val="332323">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8126709" y="4023576"/>
              <a:ext cx="240945" cy="1405277"/>
            </a:xfrm>
            <a:custGeom>
              <a:avLst/>
              <a:gdLst/>
              <a:ahLst/>
              <a:cxnLst/>
              <a:rect l="l" t="t" r="r" b="b"/>
              <a:pathLst>
                <a:path w="9532" h="55594" extrusionOk="0">
                  <a:moveTo>
                    <a:pt x="0" y="1"/>
                  </a:moveTo>
                  <a:lnTo>
                    <a:pt x="0" y="5"/>
                  </a:lnTo>
                  <a:cubicBezTo>
                    <a:pt x="1058" y="1697"/>
                    <a:pt x="2029" y="3432"/>
                    <a:pt x="2914" y="5206"/>
                  </a:cubicBezTo>
                  <a:cubicBezTo>
                    <a:pt x="2871" y="5112"/>
                    <a:pt x="2824" y="5022"/>
                    <a:pt x="2781" y="4933"/>
                  </a:cubicBezTo>
                  <a:cubicBezTo>
                    <a:pt x="1935" y="3259"/>
                    <a:pt x="1007" y="1614"/>
                    <a:pt x="0" y="1"/>
                  </a:cubicBezTo>
                  <a:close/>
                  <a:moveTo>
                    <a:pt x="9523" y="33294"/>
                  </a:moveTo>
                  <a:lnTo>
                    <a:pt x="9523" y="33294"/>
                  </a:lnTo>
                  <a:cubicBezTo>
                    <a:pt x="9531" y="40959"/>
                    <a:pt x="8134" y="48511"/>
                    <a:pt x="5446" y="55589"/>
                  </a:cubicBezTo>
                  <a:lnTo>
                    <a:pt x="5446" y="55589"/>
                  </a:lnTo>
                  <a:cubicBezTo>
                    <a:pt x="5448" y="55587"/>
                    <a:pt x="5449" y="55584"/>
                    <a:pt x="5449" y="55582"/>
                  </a:cubicBezTo>
                  <a:cubicBezTo>
                    <a:pt x="8137" y="48506"/>
                    <a:pt x="9531" y="40957"/>
                    <a:pt x="9523" y="33294"/>
                  </a:cubicBezTo>
                  <a:close/>
                  <a:moveTo>
                    <a:pt x="5446" y="55589"/>
                  </a:moveTo>
                  <a:cubicBezTo>
                    <a:pt x="5445" y="55590"/>
                    <a:pt x="5444" y="55592"/>
                    <a:pt x="5444" y="55593"/>
                  </a:cubicBezTo>
                  <a:cubicBezTo>
                    <a:pt x="5445" y="55592"/>
                    <a:pt x="5446" y="55590"/>
                    <a:pt x="5446" y="55589"/>
                  </a:cubicBezTo>
                  <a:close/>
                </a:path>
              </a:pathLst>
            </a:custGeom>
            <a:solidFill>
              <a:srgbClr val="DBDB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8003744" y="5274968"/>
              <a:ext cx="113563" cy="232644"/>
            </a:xfrm>
            <a:custGeom>
              <a:avLst/>
              <a:gdLst/>
              <a:ahLst/>
              <a:cxnLst/>
              <a:rect l="l" t="t" r="r" b="b"/>
              <a:pathLst>
                <a:path w="5000" h="10243" extrusionOk="0">
                  <a:moveTo>
                    <a:pt x="4999" y="0"/>
                  </a:moveTo>
                  <a:lnTo>
                    <a:pt x="4999" y="0"/>
                  </a:lnTo>
                  <a:cubicBezTo>
                    <a:pt x="4998" y="2"/>
                    <a:pt x="4998" y="3"/>
                    <a:pt x="4997" y="5"/>
                  </a:cubicBezTo>
                  <a:lnTo>
                    <a:pt x="4997" y="5"/>
                  </a:lnTo>
                  <a:cubicBezTo>
                    <a:pt x="4998" y="3"/>
                    <a:pt x="4999" y="2"/>
                    <a:pt x="4999" y="0"/>
                  </a:cubicBezTo>
                  <a:close/>
                  <a:moveTo>
                    <a:pt x="4997" y="5"/>
                  </a:moveTo>
                  <a:cubicBezTo>
                    <a:pt x="4996" y="7"/>
                    <a:pt x="4994" y="9"/>
                    <a:pt x="4994" y="11"/>
                  </a:cubicBezTo>
                  <a:cubicBezTo>
                    <a:pt x="3647" y="3557"/>
                    <a:pt x="1978" y="6984"/>
                    <a:pt x="0" y="10243"/>
                  </a:cubicBezTo>
                  <a:cubicBezTo>
                    <a:pt x="1981" y="6982"/>
                    <a:pt x="3649" y="3552"/>
                    <a:pt x="4997" y="5"/>
                  </a:cubicBezTo>
                  <a:close/>
                </a:path>
              </a:pathLst>
            </a:custGeom>
            <a:solidFill>
              <a:srgbClr val="D0D0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7945557" y="5509169"/>
              <a:ext cx="57235" cy="86716"/>
            </a:xfrm>
            <a:custGeom>
              <a:avLst/>
              <a:gdLst/>
              <a:ahLst/>
              <a:cxnLst/>
              <a:rect l="l" t="t" r="r" b="b"/>
              <a:pathLst>
                <a:path w="2520" h="3818" extrusionOk="0">
                  <a:moveTo>
                    <a:pt x="2520" y="1"/>
                  </a:moveTo>
                  <a:lnTo>
                    <a:pt x="2520" y="1"/>
                  </a:lnTo>
                  <a:cubicBezTo>
                    <a:pt x="1729" y="1301"/>
                    <a:pt x="889" y="2574"/>
                    <a:pt x="1" y="3817"/>
                  </a:cubicBezTo>
                  <a:lnTo>
                    <a:pt x="4" y="3817"/>
                  </a:lnTo>
                  <a:cubicBezTo>
                    <a:pt x="889" y="2574"/>
                    <a:pt x="1729" y="1301"/>
                    <a:pt x="2520" y="1"/>
                  </a:cubicBezTo>
                  <a:close/>
                </a:path>
              </a:pathLst>
            </a:custGeom>
            <a:solidFill>
              <a:srgbClr val="737F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8073425" y="4023677"/>
              <a:ext cx="294281" cy="1762044"/>
            </a:xfrm>
            <a:custGeom>
              <a:avLst/>
              <a:gdLst/>
              <a:ahLst/>
              <a:cxnLst/>
              <a:rect l="l" t="t" r="r" b="b"/>
              <a:pathLst>
                <a:path w="11642" h="69708" extrusionOk="0">
                  <a:moveTo>
                    <a:pt x="2108" y="1"/>
                  </a:moveTo>
                  <a:cubicBezTo>
                    <a:pt x="1743" y="341"/>
                    <a:pt x="1493" y="780"/>
                    <a:pt x="1380" y="1262"/>
                  </a:cubicBezTo>
                  <a:cubicBezTo>
                    <a:pt x="1223" y="2358"/>
                    <a:pt x="1141" y="3114"/>
                    <a:pt x="729" y="3232"/>
                  </a:cubicBezTo>
                  <a:cubicBezTo>
                    <a:pt x="721" y="3237"/>
                    <a:pt x="713" y="3237"/>
                    <a:pt x="702" y="3237"/>
                  </a:cubicBezTo>
                  <a:lnTo>
                    <a:pt x="689" y="3237"/>
                  </a:lnTo>
                  <a:cubicBezTo>
                    <a:pt x="9546" y="18823"/>
                    <a:pt x="11242" y="37175"/>
                    <a:pt x="5939" y="53764"/>
                  </a:cubicBezTo>
                  <a:cubicBezTo>
                    <a:pt x="5007" y="58359"/>
                    <a:pt x="3256" y="64470"/>
                    <a:pt x="0" y="69707"/>
                  </a:cubicBezTo>
                  <a:cubicBezTo>
                    <a:pt x="901" y="68442"/>
                    <a:pt x="1756" y="67146"/>
                    <a:pt x="2558" y="65821"/>
                  </a:cubicBezTo>
                  <a:cubicBezTo>
                    <a:pt x="4536" y="62562"/>
                    <a:pt x="6205" y="59135"/>
                    <a:pt x="7552" y="55589"/>
                  </a:cubicBezTo>
                  <a:cubicBezTo>
                    <a:pt x="10244" y="48504"/>
                    <a:pt x="11642" y="40943"/>
                    <a:pt x="11631" y="33269"/>
                  </a:cubicBezTo>
                  <a:cubicBezTo>
                    <a:pt x="11634" y="23468"/>
                    <a:pt x="9347" y="13867"/>
                    <a:pt x="5022" y="5202"/>
                  </a:cubicBezTo>
                  <a:cubicBezTo>
                    <a:pt x="4137" y="3428"/>
                    <a:pt x="3166" y="1693"/>
                    <a:pt x="2108" y="1"/>
                  </a:cubicBezTo>
                  <a:close/>
                </a:path>
              </a:pathLst>
            </a:custGeom>
            <a:solidFill>
              <a:srgbClr val="CF9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6779917" y="3275141"/>
              <a:ext cx="162913" cy="8443"/>
            </a:xfrm>
            <a:custGeom>
              <a:avLst/>
              <a:gdLst/>
              <a:ahLst/>
              <a:cxnLst/>
              <a:rect l="l" t="t" r="r" b="b"/>
              <a:pathLst>
                <a:path w="6445" h="334" extrusionOk="0">
                  <a:moveTo>
                    <a:pt x="0" y="1"/>
                  </a:moveTo>
                  <a:cubicBezTo>
                    <a:pt x="1696" y="3"/>
                    <a:pt x="3376" y="69"/>
                    <a:pt x="5041" y="205"/>
                  </a:cubicBezTo>
                  <a:cubicBezTo>
                    <a:pt x="5478" y="241"/>
                    <a:pt x="5914" y="281"/>
                    <a:pt x="6350" y="324"/>
                  </a:cubicBezTo>
                  <a:lnTo>
                    <a:pt x="6350" y="324"/>
                  </a:lnTo>
                  <a:cubicBezTo>
                    <a:pt x="6336" y="322"/>
                    <a:pt x="6321" y="320"/>
                    <a:pt x="6307" y="317"/>
                  </a:cubicBezTo>
                  <a:cubicBezTo>
                    <a:pt x="5888" y="279"/>
                    <a:pt x="5465" y="239"/>
                    <a:pt x="5045" y="205"/>
                  </a:cubicBezTo>
                  <a:cubicBezTo>
                    <a:pt x="3376" y="69"/>
                    <a:pt x="1696" y="3"/>
                    <a:pt x="0" y="1"/>
                  </a:cubicBezTo>
                  <a:close/>
                  <a:moveTo>
                    <a:pt x="6350" y="324"/>
                  </a:moveTo>
                  <a:lnTo>
                    <a:pt x="6350" y="324"/>
                  </a:lnTo>
                  <a:cubicBezTo>
                    <a:pt x="6375" y="327"/>
                    <a:pt x="6400" y="330"/>
                    <a:pt x="6425" y="332"/>
                  </a:cubicBezTo>
                  <a:lnTo>
                    <a:pt x="6425" y="332"/>
                  </a:lnTo>
                  <a:cubicBezTo>
                    <a:pt x="6400" y="329"/>
                    <a:pt x="6375" y="327"/>
                    <a:pt x="6350" y="324"/>
                  </a:cubicBezTo>
                  <a:close/>
                  <a:moveTo>
                    <a:pt x="6425" y="332"/>
                  </a:moveTo>
                  <a:lnTo>
                    <a:pt x="6425" y="332"/>
                  </a:lnTo>
                  <a:cubicBezTo>
                    <a:pt x="6430" y="332"/>
                    <a:pt x="6435" y="333"/>
                    <a:pt x="6440" y="333"/>
                  </a:cubicBezTo>
                  <a:lnTo>
                    <a:pt x="6444" y="333"/>
                  </a:lnTo>
                  <a:cubicBezTo>
                    <a:pt x="6438" y="333"/>
                    <a:pt x="6432" y="332"/>
                    <a:pt x="6425" y="332"/>
                  </a:cubicBezTo>
                  <a:close/>
                </a:path>
              </a:pathLst>
            </a:custGeom>
            <a:solidFill>
              <a:srgbClr val="ED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a:off x="6907337" y="3280297"/>
              <a:ext cx="35490" cy="6951"/>
            </a:xfrm>
            <a:custGeom>
              <a:avLst/>
              <a:gdLst/>
              <a:ahLst/>
              <a:cxnLst/>
              <a:rect l="l" t="t" r="r" b="b"/>
              <a:pathLst>
                <a:path w="1404" h="275" extrusionOk="0">
                  <a:moveTo>
                    <a:pt x="0" y="1"/>
                  </a:moveTo>
                  <a:lnTo>
                    <a:pt x="177" y="236"/>
                  </a:lnTo>
                  <a:cubicBezTo>
                    <a:pt x="185" y="247"/>
                    <a:pt x="197" y="259"/>
                    <a:pt x="208" y="274"/>
                  </a:cubicBezTo>
                  <a:cubicBezTo>
                    <a:pt x="604" y="220"/>
                    <a:pt x="1004" y="173"/>
                    <a:pt x="1403" y="129"/>
                  </a:cubicBezTo>
                  <a:cubicBezTo>
                    <a:pt x="933" y="82"/>
                    <a:pt x="467" y="39"/>
                    <a:pt x="0" y="1"/>
                  </a:cubicBezTo>
                  <a:close/>
                </a:path>
              </a:pathLst>
            </a:custGeom>
            <a:solidFill>
              <a:srgbClr val="EDC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p:nvPr/>
          </p:nvSpPr>
          <p:spPr>
            <a:xfrm>
              <a:off x="6321069" y="3275141"/>
              <a:ext cx="591569" cy="67061"/>
            </a:xfrm>
            <a:custGeom>
              <a:avLst/>
              <a:gdLst/>
              <a:ahLst/>
              <a:cxnLst/>
              <a:rect l="l" t="t" r="r" b="b"/>
              <a:pathLst>
                <a:path w="23403" h="2653" extrusionOk="0">
                  <a:moveTo>
                    <a:pt x="18071" y="1"/>
                  </a:moveTo>
                  <a:cubicBezTo>
                    <a:pt x="11882" y="1"/>
                    <a:pt x="5798" y="910"/>
                    <a:pt x="1" y="2653"/>
                  </a:cubicBezTo>
                  <a:cubicBezTo>
                    <a:pt x="4917" y="1446"/>
                    <a:pt x="9962" y="834"/>
                    <a:pt x="15028" y="831"/>
                  </a:cubicBezTo>
                  <a:cubicBezTo>
                    <a:pt x="16693" y="831"/>
                    <a:pt x="18349" y="894"/>
                    <a:pt x="19987" y="1022"/>
                  </a:cubicBezTo>
                  <a:cubicBezTo>
                    <a:pt x="21111" y="807"/>
                    <a:pt x="22251" y="628"/>
                    <a:pt x="23402" y="478"/>
                  </a:cubicBezTo>
                  <a:cubicBezTo>
                    <a:pt x="23391" y="463"/>
                    <a:pt x="23379" y="451"/>
                    <a:pt x="23371" y="440"/>
                  </a:cubicBezTo>
                  <a:lnTo>
                    <a:pt x="23194" y="205"/>
                  </a:lnTo>
                  <a:cubicBezTo>
                    <a:pt x="21502" y="67"/>
                    <a:pt x="19795" y="1"/>
                    <a:pt x="18071" y="1"/>
                  </a:cubicBezTo>
                  <a:close/>
                </a:path>
              </a:pathLst>
            </a:custGeom>
            <a:solidFill>
              <a:srgbClr val="CDB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8"/>
            <p:cNvSpPr/>
            <p:nvPr/>
          </p:nvSpPr>
          <p:spPr>
            <a:xfrm>
              <a:off x="7480030" y="3970976"/>
              <a:ext cx="802965" cy="315135"/>
            </a:xfrm>
            <a:custGeom>
              <a:avLst/>
              <a:gdLst/>
              <a:ahLst/>
              <a:cxnLst/>
              <a:rect l="l" t="t" r="r" b="b"/>
              <a:pathLst>
                <a:path w="31766" h="12467" extrusionOk="0">
                  <a:moveTo>
                    <a:pt x="19302" y="1"/>
                  </a:moveTo>
                  <a:cubicBezTo>
                    <a:pt x="14091" y="1"/>
                    <a:pt x="12003" y="6199"/>
                    <a:pt x="12003" y="6199"/>
                  </a:cubicBezTo>
                  <a:cubicBezTo>
                    <a:pt x="12003" y="6199"/>
                    <a:pt x="10389" y="4338"/>
                    <a:pt x="8530" y="4338"/>
                  </a:cubicBezTo>
                  <a:cubicBezTo>
                    <a:pt x="8105" y="4338"/>
                    <a:pt x="7666" y="4435"/>
                    <a:pt x="7232" y="4675"/>
                  </a:cubicBezTo>
                  <a:cubicBezTo>
                    <a:pt x="4898" y="5960"/>
                    <a:pt x="3577" y="9638"/>
                    <a:pt x="3577" y="9638"/>
                  </a:cubicBezTo>
                  <a:cubicBezTo>
                    <a:pt x="3577" y="9638"/>
                    <a:pt x="953" y="11052"/>
                    <a:pt x="0" y="12466"/>
                  </a:cubicBezTo>
                  <a:lnTo>
                    <a:pt x="31765" y="12466"/>
                  </a:lnTo>
                  <a:cubicBezTo>
                    <a:pt x="31765" y="12466"/>
                    <a:pt x="30187" y="10406"/>
                    <a:pt x="28443" y="10151"/>
                  </a:cubicBezTo>
                  <a:cubicBezTo>
                    <a:pt x="28443" y="10151"/>
                    <a:pt x="25059" y="68"/>
                    <a:pt x="19391" y="1"/>
                  </a:cubicBezTo>
                  <a:cubicBezTo>
                    <a:pt x="19361" y="1"/>
                    <a:pt x="19332" y="1"/>
                    <a:pt x="193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8"/>
            <p:cNvSpPr/>
            <p:nvPr/>
          </p:nvSpPr>
          <p:spPr>
            <a:xfrm>
              <a:off x="5732148" y="4725326"/>
              <a:ext cx="1014740" cy="326560"/>
            </a:xfrm>
            <a:custGeom>
              <a:avLst/>
              <a:gdLst/>
              <a:ahLst/>
              <a:cxnLst/>
              <a:rect l="l" t="t" r="r" b="b"/>
              <a:pathLst>
                <a:path w="40144" h="12919" extrusionOk="0">
                  <a:moveTo>
                    <a:pt x="16877" y="0"/>
                  </a:moveTo>
                  <a:cubicBezTo>
                    <a:pt x="9973" y="0"/>
                    <a:pt x="5536" y="9851"/>
                    <a:pt x="5536" y="9851"/>
                  </a:cubicBezTo>
                  <a:cubicBezTo>
                    <a:pt x="0" y="10352"/>
                    <a:pt x="0" y="12918"/>
                    <a:pt x="0" y="12918"/>
                  </a:cubicBezTo>
                  <a:lnTo>
                    <a:pt x="40144" y="12918"/>
                  </a:lnTo>
                  <a:cubicBezTo>
                    <a:pt x="39690" y="11465"/>
                    <a:pt x="36720" y="10019"/>
                    <a:pt x="36720" y="10019"/>
                  </a:cubicBezTo>
                  <a:cubicBezTo>
                    <a:pt x="36720" y="10019"/>
                    <a:pt x="35000" y="4492"/>
                    <a:pt x="32098" y="3489"/>
                  </a:cubicBezTo>
                  <a:cubicBezTo>
                    <a:pt x="31841" y="3400"/>
                    <a:pt x="31579" y="3359"/>
                    <a:pt x="31314" y="3359"/>
                  </a:cubicBezTo>
                  <a:cubicBezTo>
                    <a:pt x="28578" y="3359"/>
                    <a:pt x="25561" y="7672"/>
                    <a:pt x="25561" y="7672"/>
                  </a:cubicBezTo>
                  <a:cubicBezTo>
                    <a:pt x="25561" y="7672"/>
                    <a:pt x="23104" y="1080"/>
                    <a:pt x="18302" y="140"/>
                  </a:cubicBezTo>
                  <a:cubicBezTo>
                    <a:pt x="17816" y="45"/>
                    <a:pt x="17341" y="0"/>
                    <a:pt x="168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8"/>
            <p:cNvSpPr/>
            <p:nvPr/>
          </p:nvSpPr>
          <p:spPr>
            <a:xfrm>
              <a:off x="7019439" y="3652518"/>
              <a:ext cx="690455" cy="255758"/>
            </a:xfrm>
            <a:custGeom>
              <a:avLst/>
              <a:gdLst/>
              <a:ahLst/>
              <a:cxnLst/>
              <a:rect l="l" t="t" r="r" b="b"/>
              <a:pathLst>
                <a:path w="27315" h="10118" extrusionOk="0">
                  <a:moveTo>
                    <a:pt x="12216" y="0"/>
                  </a:moveTo>
                  <a:cubicBezTo>
                    <a:pt x="8071" y="0"/>
                    <a:pt x="4849" y="7720"/>
                    <a:pt x="3725" y="7720"/>
                  </a:cubicBezTo>
                  <a:cubicBezTo>
                    <a:pt x="2578" y="7720"/>
                    <a:pt x="0" y="10117"/>
                    <a:pt x="0" y="10117"/>
                  </a:cubicBezTo>
                  <a:lnTo>
                    <a:pt x="27314" y="10117"/>
                  </a:lnTo>
                  <a:cubicBezTo>
                    <a:pt x="25382" y="6751"/>
                    <a:pt x="22629" y="6118"/>
                    <a:pt x="20830" y="6118"/>
                  </a:cubicBezTo>
                  <a:cubicBezTo>
                    <a:pt x="19745" y="6118"/>
                    <a:pt x="19007" y="6348"/>
                    <a:pt x="19007" y="6348"/>
                  </a:cubicBezTo>
                  <a:cubicBezTo>
                    <a:pt x="19007" y="6348"/>
                    <a:pt x="16762" y="355"/>
                    <a:pt x="12484" y="11"/>
                  </a:cubicBezTo>
                  <a:cubicBezTo>
                    <a:pt x="12394" y="4"/>
                    <a:pt x="12305" y="0"/>
                    <a:pt x="122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p:nvPr/>
          </p:nvSpPr>
          <p:spPr>
            <a:xfrm>
              <a:off x="5272745" y="5108265"/>
              <a:ext cx="590457" cy="231618"/>
            </a:xfrm>
            <a:custGeom>
              <a:avLst/>
              <a:gdLst/>
              <a:ahLst/>
              <a:cxnLst/>
              <a:rect l="l" t="t" r="r" b="b"/>
              <a:pathLst>
                <a:path w="23359" h="9163" extrusionOk="0">
                  <a:moveTo>
                    <a:pt x="9184" y="1"/>
                  </a:moveTo>
                  <a:cubicBezTo>
                    <a:pt x="9162" y="1"/>
                    <a:pt x="9141" y="1"/>
                    <a:pt x="9119" y="1"/>
                  </a:cubicBezTo>
                  <a:cubicBezTo>
                    <a:pt x="4955" y="52"/>
                    <a:pt x="2459" y="7467"/>
                    <a:pt x="2459" y="7467"/>
                  </a:cubicBezTo>
                  <a:cubicBezTo>
                    <a:pt x="1159" y="7651"/>
                    <a:pt x="0" y="9163"/>
                    <a:pt x="0" y="9163"/>
                  </a:cubicBezTo>
                  <a:lnTo>
                    <a:pt x="23358" y="9163"/>
                  </a:lnTo>
                  <a:cubicBezTo>
                    <a:pt x="22657" y="8125"/>
                    <a:pt x="20734" y="7087"/>
                    <a:pt x="20734" y="7087"/>
                  </a:cubicBezTo>
                  <a:cubicBezTo>
                    <a:pt x="20734" y="7087"/>
                    <a:pt x="19766" y="4384"/>
                    <a:pt x="18050" y="3436"/>
                  </a:cubicBezTo>
                  <a:cubicBezTo>
                    <a:pt x="17730" y="3260"/>
                    <a:pt x="17408" y="3189"/>
                    <a:pt x="17095" y="3189"/>
                  </a:cubicBezTo>
                  <a:cubicBezTo>
                    <a:pt x="15725" y="3189"/>
                    <a:pt x="14536" y="4556"/>
                    <a:pt x="14536" y="4556"/>
                  </a:cubicBezTo>
                  <a:cubicBezTo>
                    <a:pt x="14536" y="4556"/>
                    <a:pt x="13014" y="1"/>
                    <a:pt x="91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7077698" y="5347349"/>
              <a:ext cx="721735" cy="283157"/>
            </a:xfrm>
            <a:custGeom>
              <a:avLst/>
              <a:gdLst/>
              <a:ahLst/>
              <a:cxnLst/>
              <a:rect l="l" t="t" r="r" b="b"/>
              <a:pathLst>
                <a:path w="31777" h="12467" extrusionOk="0">
                  <a:moveTo>
                    <a:pt x="19320" y="1"/>
                  </a:moveTo>
                  <a:cubicBezTo>
                    <a:pt x="14109" y="1"/>
                    <a:pt x="12014" y="6202"/>
                    <a:pt x="12014" y="6202"/>
                  </a:cubicBezTo>
                  <a:cubicBezTo>
                    <a:pt x="12014" y="6202"/>
                    <a:pt x="10381" y="4338"/>
                    <a:pt x="8525" y="4338"/>
                  </a:cubicBezTo>
                  <a:cubicBezTo>
                    <a:pt x="8101" y="4338"/>
                    <a:pt x="7666" y="4436"/>
                    <a:pt x="7235" y="4675"/>
                  </a:cubicBezTo>
                  <a:cubicBezTo>
                    <a:pt x="4920" y="5960"/>
                    <a:pt x="3580" y="9637"/>
                    <a:pt x="3580" y="9637"/>
                  </a:cubicBezTo>
                  <a:cubicBezTo>
                    <a:pt x="3580" y="9637"/>
                    <a:pt x="953" y="11051"/>
                    <a:pt x="0" y="12466"/>
                  </a:cubicBezTo>
                  <a:lnTo>
                    <a:pt x="31776" y="12466"/>
                  </a:lnTo>
                  <a:cubicBezTo>
                    <a:pt x="31776" y="12466"/>
                    <a:pt x="30194" y="10413"/>
                    <a:pt x="28451" y="10155"/>
                  </a:cubicBezTo>
                  <a:cubicBezTo>
                    <a:pt x="28451" y="10155"/>
                    <a:pt x="25067" y="75"/>
                    <a:pt x="19398" y="1"/>
                  </a:cubicBezTo>
                  <a:cubicBezTo>
                    <a:pt x="19372" y="1"/>
                    <a:pt x="19346" y="1"/>
                    <a:pt x="193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5953041" y="1376525"/>
              <a:ext cx="1058040" cy="1201541"/>
            </a:xfrm>
            <a:custGeom>
              <a:avLst/>
              <a:gdLst/>
              <a:ahLst/>
              <a:cxnLst/>
              <a:rect l="l" t="t" r="r" b="b"/>
              <a:pathLst>
                <a:path w="41857" h="47534" extrusionOk="0">
                  <a:moveTo>
                    <a:pt x="25208" y="1"/>
                  </a:moveTo>
                  <a:cubicBezTo>
                    <a:pt x="21512" y="1"/>
                    <a:pt x="18182" y="2517"/>
                    <a:pt x="17299" y="5572"/>
                  </a:cubicBezTo>
                  <a:cubicBezTo>
                    <a:pt x="16261" y="9176"/>
                    <a:pt x="16379" y="13607"/>
                    <a:pt x="15567" y="16011"/>
                  </a:cubicBezTo>
                  <a:cubicBezTo>
                    <a:pt x="13884" y="21021"/>
                    <a:pt x="7683" y="22648"/>
                    <a:pt x="3906" y="28139"/>
                  </a:cubicBezTo>
                  <a:cubicBezTo>
                    <a:pt x="1" y="33800"/>
                    <a:pt x="2590" y="43318"/>
                    <a:pt x="11188" y="46457"/>
                  </a:cubicBezTo>
                  <a:cubicBezTo>
                    <a:pt x="13102" y="47150"/>
                    <a:pt x="15350" y="47534"/>
                    <a:pt x="17725" y="47534"/>
                  </a:cubicBezTo>
                  <a:cubicBezTo>
                    <a:pt x="25406" y="47534"/>
                    <a:pt x="34419" y="43521"/>
                    <a:pt x="37782" y="33013"/>
                  </a:cubicBezTo>
                  <a:cubicBezTo>
                    <a:pt x="41856" y="20282"/>
                    <a:pt x="36803" y="4621"/>
                    <a:pt x="28722" y="801"/>
                  </a:cubicBezTo>
                  <a:cubicBezTo>
                    <a:pt x="27557" y="247"/>
                    <a:pt x="26365" y="1"/>
                    <a:pt x="2520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a:off x="6513071" y="1451520"/>
              <a:ext cx="468190" cy="1115446"/>
            </a:xfrm>
            <a:custGeom>
              <a:avLst/>
              <a:gdLst/>
              <a:ahLst/>
              <a:cxnLst/>
              <a:rect l="l" t="t" r="r" b="b"/>
              <a:pathLst>
                <a:path w="18522" h="44128" extrusionOk="0">
                  <a:moveTo>
                    <a:pt x="9684" y="0"/>
                  </a:moveTo>
                  <a:cubicBezTo>
                    <a:pt x="11188" y="1743"/>
                    <a:pt x="12523" y="3628"/>
                    <a:pt x="13667" y="5626"/>
                  </a:cubicBezTo>
                  <a:cubicBezTo>
                    <a:pt x="14827" y="7611"/>
                    <a:pt x="15786" y="9711"/>
                    <a:pt x="16527" y="11889"/>
                  </a:cubicBezTo>
                  <a:cubicBezTo>
                    <a:pt x="17267" y="14067"/>
                    <a:pt x="17749" y="16320"/>
                    <a:pt x="17961" y="18607"/>
                  </a:cubicBezTo>
                  <a:cubicBezTo>
                    <a:pt x="18051" y="19755"/>
                    <a:pt x="18066" y="20907"/>
                    <a:pt x="18012" y="22055"/>
                  </a:cubicBezTo>
                  <a:cubicBezTo>
                    <a:pt x="17941" y="23202"/>
                    <a:pt x="17808" y="24342"/>
                    <a:pt x="17616" y="25474"/>
                  </a:cubicBezTo>
                  <a:cubicBezTo>
                    <a:pt x="16876" y="29990"/>
                    <a:pt x="15054" y="34394"/>
                    <a:pt x="11952" y="37786"/>
                  </a:cubicBezTo>
                  <a:cubicBezTo>
                    <a:pt x="8818" y="41214"/>
                    <a:pt x="4595" y="43450"/>
                    <a:pt x="1" y="44128"/>
                  </a:cubicBezTo>
                  <a:cubicBezTo>
                    <a:pt x="2308" y="43866"/>
                    <a:pt x="4552" y="43208"/>
                    <a:pt x="6632" y="42177"/>
                  </a:cubicBezTo>
                  <a:cubicBezTo>
                    <a:pt x="8724" y="41139"/>
                    <a:pt x="10616" y="39740"/>
                    <a:pt x="12218" y="38041"/>
                  </a:cubicBezTo>
                  <a:cubicBezTo>
                    <a:pt x="15446" y="34633"/>
                    <a:pt x="17314" y="30131"/>
                    <a:pt x="18094" y="25557"/>
                  </a:cubicBezTo>
                  <a:cubicBezTo>
                    <a:pt x="18282" y="24409"/>
                    <a:pt x="18408" y="23249"/>
                    <a:pt x="18466" y="22086"/>
                  </a:cubicBezTo>
                  <a:cubicBezTo>
                    <a:pt x="18521" y="20918"/>
                    <a:pt x="18498" y="19751"/>
                    <a:pt x="18399" y="18587"/>
                  </a:cubicBezTo>
                  <a:cubicBezTo>
                    <a:pt x="18176" y="16268"/>
                    <a:pt x="17667" y="13981"/>
                    <a:pt x="16876" y="11788"/>
                  </a:cubicBezTo>
                  <a:cubicBezTo>
                    <a:pt x="15301" y="7412"/>
                    <a:pt x="12852" y="3401"/>
                    <a:pt x="968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5999677" y="1633309"/>
              <a:ext cx="369683" cy="641745"/>
            </a:xfrm>
            <a:custGeom>
              <a:avLst/>
              <a:gdLst/>
              <a:ahLst/>
              <a:cxnLst/>
              <a:rect l="l" t="t" r="r" b="b"/>
              <a:pathLst>
                <a:path w="14625" h="25388" extrusionOk="0">
                  <a:moveTo>
                    <a:pt x="14624" y="0"/>
                  </a:moveTo>
                  <a:cubicBezTo>
                    <a:pt x="14267" y="2523"/>
                    <a:pt x="13688" y="5081"/>
                    <a:pt x="12258" y="7161"/>
                  </a:cubicBezTo>
                  <a:cubicBezTo>
                    <a:pt x="11549" y="8203"/>
                    <a:pt x="10660" y="9104"/>
                    <a:pt x="9629" y="9828"/>
                  </a:cubicBezTo>
                  <a:cubicBezTo>
                    <a:pt x="8584" y="10553"/>
                    <a:pt x="7510" y="11274"/>
                    <a:pt x="6503" y="12077"/>
                  </a:cubicBezTo>
                  <a:cubicBezTo>
                    <a:pt x="4502" y="13683"/>
                    <a:pt x="2606" y="15544"/>
                    <a:pt x="1399" y="17863"/>
                  </a:cubicBezTo>
                  <a:cubicBezTo>
                    <a:pt x="1101" y="18439"/>
                    <a:pt x="847" y="19038"/>
                    <a:pt x="647" y="19657"/>
                  </a:cubicBezTo>
                  <a:cubicBezTo>
                    <a:pt x="439" y="20272"/>
                    <a:pt x="295" y="20903"/>
                    <a:pt x="212" y="21545"/>
                  </a:cubicBezTo>
                  <a:cubicBezTo>
                    <a:pt x="52" y="22826"/>
                    <a:pt x="114" y="24127"/>
                    <a:pt x="396" y="25387"/>
                  </a:cubicBezTo>
                  <a:cubicBezTo>
                    <a:pt x="0" y="22858"/>
                    <a:pt x="470" y="20268"/>
                    <a:pt x="1728" y="18039"/>
                  </a:cubicBezTo>
                  <a:cubicBezTo>
                    <a:pt x="3029" y="15865"/>
                    <a:pt x="4753" y="13973"/>
                    <a:pt x="6793" y="12469"/>
                  </a:cubicBezTo>
                  <a:cubicBezTo>
                    <a:pt x="7788" y="11685"/>
                    <a:pt x="8826" y="10949"/>
                    <a:pt x="9880" y="10209"/>
                  </a:cubicBezTo>
                  <a:cubicBezTo>
                    <a:pt x="10945" y="9445"/>
                    <a:pt x="11854" y="8489"/>
                    <a:pt x="12563" y="7389"/>
                  </a:cubicBezTo>
                  <a:cubicBezTo>
                    <a:pt x="13256" y="6284"/>
                    <a:pt x="13769" y="5077"/>
                    <a:pt x="14079" y="3811"/>
                  </a:cubicBezTo>
                  <a:cubicBezTo>
                    <a:pt x="14377" y="2562"/>
                    <a:pt x="14557" y="1285"/>
                    <a:pt x="1462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5801255" y="1865321"/>
              <a:ext cx="858424" cy="904505"/>
            </a:xfrm>
            <a:custGeom>
              <a:avLst/>
              <a:gdLst/>
              <a:ahLst/>
              <a:cxnLst/>
              <a:rect l="l" t="t" r="r" b="b"/>
              <a:pathLst>
                <a:path w="33960" h="35783" extrusionOk="0">
                  <a:moveTo>
                    <a:pt x="11626" y="1"/>
                  </a:moveTo>
                  <a:cubicBezTo>
                    <a:pt x="11474" y="1"/>
                    <a:pt x="11382" y="18"/>
                    <a:pt x="11361" y="54"/>
                  </a:cubicBezTo>
                  <a:cubicBezTo>
                    <a:pt x="1513" y="17200"/>
                    <a:pt x="0" y="35121"/>
                    <a:pt x="4466" y="35693"/>
                  </a:cubicBezTo>
                  <a:cubicBezTo>
                    <a:pt x="4939" y="35753"/>
                    <a:pt x="5413" y="35782"/>
                    <a:pt x="5886" y="35782"/>
                  </a:cubicBezTo>
                  <a:cubicBezTo>
                    <a:pt x="18546" y="35782"/>
                    <a:pt x="30755" y="14811"/>
                    <a:pt x="32975" y="9166"/>
                  </a:cubicBezTo>
                  <a:cubicBezTo>
                    <a:pt x="33905" y="6811"/>
                    <a:pt x="33959" y="4601"/>
                    <a:pt x="32662" y="4601"/>
                  </a:cubicBezTo>
                  <a:cubicBezTo>
                    <a:pt x="32122" y="4601"/>
                    <a:pt x="31349" y="4983"/>
                    <a:pt x="30308" y="5895"/>
                  </a:cubicBezTo>
                  <a:cubicBezTo>
                    <a:pt x="23190" y="12088"/>
                    <a:pt x="21565" y="13565"/>
                    <a:pt x="21506" y="13565"/>
                  </a:cubicBezTo>
                  <a:cubicBezTo>
                    <a:pt x="21122" y="13471"/>
                    <a:pt x="24570" y="6107"/>
                    <a:pt x="24604" y="5762"/>
                  </a:cubicBezTo>
                  <a:cubicBezTo>
                    <a:pt x="24899" y="2757"/>
                    <a:pt x="13534" y="1"/>
                    <a:pt x="11626" y="1"/>
                  </a:cubicBezTo>
                  <a:close/>
                </a:path>
              </a:pathLst>
            </a:custGeom>
            <a:solidFill>
              <a:srgbClr val="986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6192361" y="2206326"/>
              <a:ext cx="154193" cy="412680"/>
            </a:xfrm>
            <a:custGeom>
              <a:avLst/>
              <a:gdLst/>
              <a:ahLst/>
              <a:cxnLst/>
              <a:rect l="l" t="t" r="r" b="b"/>
              <a:pathLst>
                <a:path w="6100" h="16326" extrusionOk="0">
                  <a:moveTo>
                    <a:pt x="6056" y="1"/>
                  </a:moveTo>
                  <a:cubicBezTo>
                    <a:pt x="6051" y="1"/>
                    <a:pt x="6046" y="2"/>
                    <a:pt x="6041" y="3"/>
                  </a:cubicBezTo>
                  <a:cubicBezTo>
                    <a:pt x="6037" y="3"/>
                    <a:pt x="6033" y="7"/>
                    <a:pt x="6029" y="11"/>
                  </a:cubicBezTo>
                  <a:cubicBezTo>
                    <a:pt x="4572" y="4277"/>
                    <a:pt x="3017" y="8527"/>
                    <a:pt x="1372" y="12753"/>
                  </a:cubicBezTo>
                  <a:cubicBezTo>
                    <a:pt x="909" y="13925"/>
                    <a:pt x="455" y="15104"/>
                    <a:pt x="1" y="16275"/>
                  </a:cubicBezTo>
                  <a:cubicBezTo>
                    <a:pt x="1" y="16304"/>
                    <a:pt x="23" y="16325"/>
                    <a:pt x="44" y="16325"/>
                  </a:cubicBezTo>
                  <a:cubicBezTo>
                    <a:pt x="55" y="16325"/>
                    <a:pt x="65" y="16320"/>
                    <a:pt x="71" y="16307"/>
                  </a:cubicBezTo>
                  <a:cubicBezTo>
                    <a:pt x="1113" y="14297"/>
                    <a:pt x="2053" y="12236"/>
                    <a:pt x="2883" y="10129"/>
                  </a:cubicBezTo>
                  <a:cubicBezTo>
                    <a:pt x="3711" y="8045"/>
                    <a:pt x="4498" y="5919"/>
                    <a:pt x="5112" y="3768"/>
                  </a:cubicBezTo>
                  <a:cubicBezTo>
                    <a:pt x="5469" y="2526"/>
                    <a:pt x="5802" y="1303"/>
                    <a:pt x="6099" y="31"/>
                  </a:cubicBezTo>
                  <a:cubicBezTo>
                    <a:pt x="6094" y="12"/>
                    <a:pt x="6075" y="1"/>
                    <a:pt x="605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6336817" y="2171166"/>
              <a:ext cx="241527" cy="187155"/>
            </a:xfrm>
            <a:custGeom>
              <a:avLst/>
              <a:gdLst/>
              <a:ahLst/>
              <a:cxnLst/>
              <a:rect l="l" t="t" r="r" b="b"/>
              <a:pathLst>
                <a:path w="9555" h="7404" extrusionOk="0">
                  <a:moveTo>
                    <a:pt x="984" y="0"/>
                  </a:moveTo>
                  <a:cubicBezTo>
                    <a:pt x="984" y="0"/>
                    <a:pt x="1" y="928"/>
                    <a:pt x="588" y="1598"/>
                  </a:cubicBezTo>
                  <a:cubicBezTo>
                    <a:pt x="786" y="1821"/>
                    <a:pt x="1061" y="1896"/>
                    <a:pt x="1342" y="1896"/>
                  </a:cubicBezTo>
                  <a:cubicBezTo>
                    <a:pt x="1902" y="1896"/>
                    <a:pt x="2480" y="1598"/>
                    <a:pt x="2480" y="1598"/>
                  </a:cubicBezTo>
                  <a:lnTo>
                    <a:pt x="2480" y="1598"/>
                  </a:lnTo>
                  <a:cubicBezTo>
                    <a:pt x="2480" y="1598"/>
                    <a:pt x="1842" y="2718"/>
                    <a:pt x="2535" y="3318"/>
                  </a:cubicBezTo>
                  <a:cubicBezTo>
                    <a:pt x="2705" y="3464"/>
                    <a:pt x="2903" y="3519"/>
                    <a:pt x="3105" y="3519"/>
                  </a:cubicBezTo>
                  <a:cubicBezTo>
                    <a:pt x="3727" y="3519"/>
                    <a:pt x="4388" y="2996"/>
                    <a:pt x="4388" y="2996"/>
                  </a:cubicBezTo>
                  <a:lnTo>
                    <a:pt x="4388" y="2996"/>
                  </a:lnTo>
                  <a:cubicBezTo>
                    <a:pt x="4388" y="2996"/>
                    <a:pt x="3758" y="4144"/>
                    <a:pt x="4443" y="4743"/>
                  </a:cubicBezTo>
                  <a:cubicBezTo>
                    <a:pt x="4604" y="4886"/>
                    <a:pt x="4790" y="4940"/>
                    <a:pt x="4979" y="4940"/>
                  </a:cubicBezTo>
                  <a:cubicBezTo>
                    <a:pt x="5590" y="4940"/>
                    <a:pt x="6240" y="4372"/>
                    <a:pt x="6241" y="4372"/>
                  </a:cubicBezTo>
                  <a:lnTo>
                    <a:pt x="6241" y="4372"/>
                  </a:lnTo>
                  <a:cubicBezTo>
                    <a:pt x="6240" y="4372"/>
                    <a:pt x="5661" y="5558"/>
                    <a:pt x="6241" y="6106"/>
                  </a:cubicBezTo>
                  <a:cubicBezTo>
                    <a:pt x="6365" y="6226"/>
                    <a:pt x="6511" y="6272"/>
                    <a:pt x="6662" y="6272"/>
                  </a:cubicBezTo>
                  <a:cubicBezTo>
                    <a:pt x="7212" y="6272"/>
                    <a:pt x="7843" y="5656"/>
                    <a:pt x="7843" y="5656"/>
                  </a:cubicBezTo>
                  <a:lnTo>
                    <a:pt x="7843" y="5656"/>
                  </a:lnTo>
                  <a:cubicBezTo>
                    <a:pt x="7843" y="5656"/>
                    <a:pt x="7279" y="6831"/>
                    <a:pt x="7902" y="7294"/>
                  </a:cubicBezTo>
                  <a:cubicBezTo>
                    <a:pt x="8006" y="7371"/>
                    <a:pt x="8122" y="7404"/>
                    <a:pt x="8241" y="7404"/>
                  </a:cubicBezTo>
                  <a:cubicBezTo>
                    <a:pt x="8842" y="7404"/>
                    <a:pt x="9554" y="6592"/>
                    <a:pt x="9554" y="6592"/>
                  </a:cubicBezTo>
                  <a:lnTo>
                    <a:pt x="98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6349582" y="1964051"/>
              <a:ext cx="341903" cy="386948"/>
            </a:xfrm>
            <a:custGeom>
              <a:avLst/>
              <a:gdLst/>
              <a:ahLst/>
              <a:cxnLst/>
              <a:rect l="l" t="t" r="r" b="b"/>
              <a:pathLst>
                <a:path w="13526" h="15308" extrusionOk="0">
                  <a:moveTo>
                    <a:pt x="11884" y="0"/>
                  </a:moveTo>
                  <a:cubicBezTo>
                    <a:pt x="11010" y="0"/>
                    <a:pt x="9687" y="577"/>
                    <a:pt x="7757" y="1930"/>
                  </a:cubicBezTo>
                  <a:cubicBezTo>
                    <a:pt x="4972" y="3837"/>
                    <a:pt x="2375" y="6008"/>
                    <a:pt x="1" y="8413"/>
                  </a:cubicBezTo>
                  <a:lnTo>
                    <a:pt x="9002" y="15307"/>
                  </a:lnTo>
                  <a:cubicBezTo>
                    <a:pt x="9002" y="15307"/>
                    <a:pt x="12826" y="7042"/>
                    <a:pt x="13261" y="3591"/>
                  </a:cubicBezTo>
                  <a:cubicBezTo>
                    <a:pt x="13526" y="1469"/>
                    <a:pt x="13279" y="0"/>
                    <a:pt x="11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a:off x="6415933" y="1964203"/>
              <a:ext cx="275449" cy="386493"/>
            </a:xfrm>
            <a:custGeom>
              <a:avLst/>
              <a:gdLst/>
              <a:ahLst/>
              <a:cxnLst/>
              <a:rect l="l" t="t" r="r" b="b"/>
              <a:pathLst>
                <a:path w="10897" h="15290" extrusionOk="0">
                  <a:moveTo>
                    <a:pt x="9275" y="1"/>
                  </a:moveTo>
                  <a:cubicBezTo>
                    <a:pt x="9099" y="1"/>
                    <a:pt x="8904" y="25"/>
                    <a:pt x="8689" y="75"/>
                  </a:cubicBezTo>
                  <a:lnTo>
                    <a:pt x="1" y="10416"/>
                  </a:lnTo>
                  <a:lnTo>
                    <a:pt x="6377" y="15290"/>
                  </a:lnTo>
                  <a:cubicBezTo>
                    <a:pt x="6377" y="15290"/>
                    <a:pt x="10201" y="7024"/>
                    <a:pt x="10636" y="3573"/>
                  </a:cubicBezTo>
                  <a:cubicBezTo>
                    <a:pt x="10896" y="1462"/>
                    <a:pt x="10649" y="1"/>
                    <a:pt x="927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8"/>
            <p:cNvSpPr/>
            <p:nvPr/>
          </p:nvSpPr>
          <p:spPr>
            <a:xfrm>
              <a:off x="6049699" y="1642712"/>
              <a:ext cx="627868" cy="421730"/>
            </a:xfrm>
            <a:custGeom>
              <a:avLst/>
              <a:gdLst/>
              <a:ahLst/>
              <a:cxnLst/>
              <a:rect l="l" t="t" r="r" b="b"/>
              <a:pathLst>
                <a:path w="24839" h="16684" extrusionOk="0">
                  <a:moveTo>
                    <a:pt x="13604" y="0"/>
                  </a:moveTo>
                  <a:cubicBezTo>
                    <a:pt x="9150" y="0"/>
                    <a:pt x="7000" y="2186"/>
                    <a:pt x="5351" y="3690"/>
                  </a:cubicBezTo>
                  <a:cubicBezTo>
                    <a:pt x="2111" y="6648"/>
                    <a:pt x="0" y="12061"/>
                    <a:pt x="0" y="12061"/>
                  </a:cubicBezTo>
                  <a:lnTo>
                    <a:pt x="11841" y="16684"/>
                  </a:lnTo>
                  <a:cubicBezTo>
                    <a:pt x="14662" y="15462"/>
                    <a:pt x="15386" y="13574"/>
                    <a:pt x="15386" y="13574"/>
                  </a:cubicBezTo>
                  <a:cubicBezTo>
                    <a:pt x="15716" y="13707"/>
                    <a:pt x="16053" y="13820"/>
                    <a:pt x="16397" y="13911"/>
                  </a:cubicBezTo>
                  <a:cubicBezTo>
                    <a:pt x="17263" y="12246"/>
                    <a:pt x="18011" y="10519"/>
                    <a:pt x="18638" y="8747"/>
                  </a:cubicBezTo>
                  <a:cubicBezTo>
                    <a:pt x="19347" y="6715"/>
                    <a:pt x="16538" y="3515"/>
                    <a:pt x="16538" y="3515"/>
                  </a:cubicBezTo>
                  <a:lnTo>
                    <a:pt x="16538" y="3515"/>
                  </a:lnTo>
                  <a:cubicBezTo>
                    <a:pt x="19158" y="3807"/>
                    <a:pt x="21471" y="6558"/>
                    <a:pt x="22900" y="6558"/>
                  </a:cubicBezTo>
                  <a:cubicBezTo>
                    <a:pt x="23134" y="6558"/>
                    <a:pt x="23343" y="6485"/>
                    <a:pt x="23527" y="6315"/>
                  </a:cubicBezTo>
                  <a:cubicBezTo>
                    <a:pt x="24838" y="5108"/>
                    <a:pt x="21478" y="1622"/>
                    <a:pt x="19421" y="991"/>
                  </a:cubicBezTo>
                  <a:cubicBezTo>
                    <a:pt x="17125" y="285"/>
                    <a:pt x="15214" y="0"/>
                    <a:pt x="13604" y="0"/>
                  </a:cubicBezTo>
                  <a:close/>
                </a:path>
              </a:pathLst>
            </a:custGeom>
            <a:solidFill>
              <a:srgbClr val="986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46933" y="1694478"/>
              <a:ext cx="415688" cy="351812"/>
            </a:xfrm>
            <a:custGeom>
              <a:avLst/>
              <a:gdLst/>
              <a:ahLst/>
              <a:cxnLst/>
              <a:rect l="l" t="t" r="r" b="b"/>
              <a:pathLst>
                <a:path w="16445" h="13918" extrusionOk="0">
                  <a:moveTo>
                    <a:pt x="1009" y="1"/>
                  </a:moveTo>
                  <a:cubicBezTo>
                    <a:pt x="625" y="1"/>
                    <a:pt x="285" y="7"/>
                    <a:pt x="0" y="13"/>
                  </a:cubicBezTo>
                  <a:cubicBezTo>
                    <a:pt x="0" y="13"/>
                    <a:pt x="4759" y="11785"/>
                    <a:pt x="5322" y="11785"/>
                  </a:cubicBezTo>
                  <a:cubicBezTo>
                    <a:pt x="5324" y="11785"/>
                    <a:pt x="5325" y="11785"/>
                    <a:pt x="5327" y="11785"/>
                  </a:cubicBezTo>
                  <a:cubicBezTo>
                    <a:pt x="5415" y="11775"/>
                    <a:pt x="5503" y="11770"/>
                    <a:pt x="5592" y="11770"/>
                  </a:cubicBezTo>
                  <a:cubicBezTo>
                    <a:pt x="7487" y="11770"/>
                    <a:pt x="9661" y="13917"/>
                    <a:pt x="10993" y="13917"/>
                  </a:cubicBezTo>
                  <a:cubicBezTo>
                    <a:pt x="11259" y="13917"/>
                    <a:pt x="11492" y="13831"/>
                    <a:pt x="11681" y="13625"/>
                  </a:cubicBezTo>
                  <a:cubicBezTo>
                    <a:pt x="12669" y="12556"/>
                    <a:pt x="11579" y="11326"/>
                    <a:pt x="11579" y="11326"/>
                  </a:cubicBezTo>
                  <a:lnTo>
                    <a:pt x="11579" y="11326"/>
                  </a:lnTo>
                  <a:cubicBezTo>
                    <a:pt x="11579" y="11326"/>
                    <a:pt x="12108" y="11578"/>
                    <a:pt x="12709" y="11578"/>
                  </a:cubicBezTo>
                  <a:cubicBezTo>
                    <a:pt x="13181" y="11578"/>
                    <a:pt x="13698" y="11422"/>
                    <a:pt x="14039" y="10868"/>
                  </a:cubicBezTo>
                  <a:cubicBezTo>
                    <a:pt x="14897" y="9485"/>
                    <a:pt x="12814" y="7820"/>
                    <a:pt x="12813" y="7820"/>
                  </a:cubicBezTo>
                  <a:lnTo>
                    <a:pt x="12813" y="7820"/>
                  </a:lnTo>
                  <a:cubicBezTo>
                    <a:pt x="12814" y="7820"/>
                    <a:pt x="13421" y="8062"/>
                    <a:pt x="14086" y="8062"/>
                  </a:cubicBezTo>
                  <a:cubicBezTo>
                    <a:pt x="14701" y="8062"/>
                    <a:pt x="15365" y="7856"/>
                    <a:pt x="15645" y="7060"/>
                  </a:cubicBezTo>
                  <a:cubicBezTo>
                    <a:pt x="16444" y="4799"/>
                    <a:pt x="10803" y="1948"/>
                    <a:pt x="7737" y="898"/>
                  </a:cubicBezTo>
                  <a:cubicBezTo>
                    <a:pt x="5461" y="125"/>
                    <a:pt x="2778" y="1"/>
                    <a:pt x="1009" y="1"/>
                  </a:cubicBezTo>
                  <a:close/>
                </a:path>
              </a:pathLst>
            </a:custGeom>
            <a:solidFill>
              <a:srgbClr val="986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6400489" y="1795103"/>
              <a:ext cx="170901" cy="97950"/>
            </a:xfrm>
            <a:custGeom>
              <a:avLst/>
              <a:gdLst/>
              <a:ahLst/>
              <a:cxnLst/>
              <a:rect l="l" t="t" r="r" b="b"/>
              <a:pathLst>
                <a:path w="6761" h="3875" extrusionOk="0">
                  <a:moveTo>
                    <a:pt x="1" y="0"/>
                  </a:moveTo>
                  <a:cubicBezTo>
                    <a:pt x="2394" y="1011"/>
                    <a:pt x="4654" y="2308"/>
                    <a:pt x="6730" y="3863"/>
                  </a:cubicBezTo>
                  <a:cubicBezTo>
                    <a:pt x="6735" y="3871"/>
                    <a:pt x="6740" y="3875"/>
                    <a:pt x="6744" y="3875"/>
                  </a:cubicBezTo>
                  <a:cubicBezTo>
                    <a:pt x="6758" y="3875"/>
                    <a:pt x="6761" y="3828"/>
                    <a:pt x="6730" y="3788"/>
                  </a:cubicBezTo>
                  <a:cubicBezTo>
                    <a:pt x="4929" y="1872"/>
                    <a:pt x="2586" y="552"/>
                    <a:pt x="1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437721" y="1709441"/>
              <a:ext cx="171154" cy="97925"/>
            </a:xfrm>
            <a:custGeom>
              <a:avLst/>
              <a:gdLst/>
              <a:ahLst/>
              <a:cxnLst/>
              <a:rect l="l" t="t" r="r" b="b"/>
              <a:pathLst>
                <a:path w="6771" h="3874" extrusionOk="0">
                  <a:moveTo>
                    <a:pt x="20" y="0"/>
                  </a:moveTo>
                  <a:cubicBezTo>
                    <a:pt x="1" y="0"/>
                    <a:pt x="12" y="32"/>
                    <a:pt x="12" y="32"/>
                  </a:cubicBezTo>
                  <a:cubicBezTo>
                    <a:pt x="2394" y="1031"/>
                    <a:pt x="4642" y="2320"/>
                    <a:pt x="6714" y="3863"/>
                  </a:cubicBezTo>
                  <a:cubicBezTo>
                    <a:pt x="6726" y="3871"/>
                    <a:pt x="6735" y="3874"/>
                    <a:pt x="6743" y="3874"/>
                  </a:cubicBezTo>
                  <a:cubicBezTo>
                    <a:pt x="6771" y="3874"/>
                    <a:pt x="6769" y="3829"/>
                    <a:pt x="6738" y="3789"/>
                  </a:cubicBezTo>
                  <a:cubicBezTo>
                    <a:pt x="4936" y="1873"/>
                    <a:pt x="2594" y="553"/>
                    <a:pt x="2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76046" y="1873814"/>
              <a:ext cx="164860" cy="107884"/>
            </a:xfrm>
            <a:custGeom>
              <a:avLst/>
              <a:gdLst/>
              <a:ahLst/>
              <a:cxnLst/>
              <a:rect l="l" t="t" r="r" b="b"/>
              <a:pathLst>
                <a:path w="6522" h="4268" extrusionOk="0">
                  <a:moveTo>
                    <a:pt x="8" y="0"/>
                  </a:moveTo>
                  <a:lnTo>
                    <a:pt x="0" y="27"/>
                  </a:lnTo>
                  <a:cubicBezTo>
                    <a:pt x="2307" y="1191"/>
                    <a:pt x="4473" y="2609"/>
                    <a:pt x="6463" y="4254"/>
                  </a:cubicBezTo>
                  <a:cubicBezTo>
                    <a:pt x="6470" y="4263"/>
                    <a:pt x="6476" y="4267"/>
                    <a:pt x="6483" y="4267"/>
                  </a:cubicBezTo>
                  <a:cubicBezTo>
                    <a:pt x="6505" y="4267"/>
                    <a:pt x="6521" y="4222"/>
                    <a:pt x="6491" y="4180"/>
                  </a:cubicBezTo>
                  <a:cubicBezTo>
                    <a:pt x="4614" y="1864"/>
                    <a:pt x="1285" y="313"/>
                    <a:pt x="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68797" y="1976866"/>
              <a:ext cx="164708" cy="79548"/>
            </a:xfrm>
            <a:custGeom>
              <a:avLst/>
              <a:gdLst/>
              <a:ahLst/>
              <a:cxnLst/>
              <a:rect l="l" t="t" r="r" b="b"/>
              <a:pathLst>
                <a:path w="6516" h="3147" extrusionOk="0">
                  <a:moveTo>
                    <a:pt x="3091" y="0"/>
                  </a:moveTo>
                  <a:cubicBezTo>
                    <a:pt x="3011" y="0"/>
                    <a:pt x="2930" y="2"/>
                    <a:pt x="2849" y="5"/>
                  </a:cubicBezTo>
                  <a:cubicBezTo>
                    <a:pt x="2825" y="5"/>
                    <a:pt x="2809" y="25"/>
                    <a:pt x="2809" y="44"/>
                  </a:cubicBezTo>
                  <a:cubicBezTo>
                    <a:pt x="2809" y="67"/>
                    <a:pt x="2825" y="83"/>
                    <a:pt x="2849" y="83"/>
                  </a:cubicBezTo>
                  <a:cubicBezTo>
                    <a:pt x="3891" y="315"/>
                    <a:pt x="4744" y="577"/>
                    <a:pt x="4760" y="577"/>
                  </a:cubicBezTo>
                  <a:cubicBezTo>
                    <a:pt x="3428" y="2183"/>
                    <a:pt x="1074" y="2837"/>
                    <a:pt x="67" y="3041"/>
                  </a:cubicBezTo>
                  <a:cubicBezTo>
                    <a:pt x="0" y="3041"/>
                    <a:pt x="24" y="3146"/>
                    <a:pt x="67" y="3146"/>
                  </a:cubicBezTo>
                  <a:cubicBezTo>
                    <a:pt x="1916" y="3146"/>
                    <a:pt x="3965" y="2305"/>
                    <a:pt x="4874" y="631"/>
                  </a:cubicBezTo>
                  <a:cubicBezTo>
                    <a:pt x="5391" y="824"/>
                    <a:pt x="5919" y="989"/>
                    <a:pt x="6456" y="1125"/>
                  </a:cubicBezTo>
                  <a:cubicBezTo>
                    <a:pt x="6496" y="1074"/>
                    <a:pt x="6515" y="1043"/>
                    <a:pt x="6496" y="1023"/>
                  </a:cubicBezTo>
                  <a:cubicBezTo>
                    <a:pt x="5486" y="355"/>
                    <a:pt x="4301" y="0"/>
                    <a:pt x="309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8"/>
            <p:cNvSpPr/>
            <p:nvPr/>
          </p:nvSpPr>
          <p:spPr>
            <a:xfrm>
              <a:off x="5474402" y="2945687"/>
              <a:ext cx="1225655" cy="768006"/>
            </a:xfrm>
            <a:custGeom>
              <a:avLst/>
              <a:gdLst/>
              <a:ahLst/>
              <a:cxnLst/>
              <a:rect l="l" t="t" r="r" b="b"/>
              <a:pathLst>
                <a:path w="48488" h="30383" extrusionOk="0">
                  <a:moveTo>
                    <a:pt x="21373" y="1"/>
                  </a:moveTo>
                  <a:cubicBezTo>
                    <a:pt x="21371" y="1"/>
                    <a:pt x="21370" y="1"/>
                    <a:pt x="21369" y="2"/>
                  </a:cubicBezTo>
                  <a:cubicBezTo>
                    <a:pt x="19998" y="542"/>
                    <a:pt x="648" y="27375"/>
                    <a:pt x="299" y="28511"/>
                  </a:cubicBezTo>
                  <a:cubicBezTo>
                    <a:pt x="1" y="29465"/>
                    <a:pt x="2255" y="30383"/>
                    <a:pt x="3903" y="30383"/>
                  </a:cubicBezTo>
                  <a:cubicBezTo>
                    <a:pt x="4204" y="30383"/>
                    <a:pt x="4484" y="30352"/>
                    <a:pt x="4725" y="30286"/>
                  </a:cubicBezTo>
                  <a:cubicBezTo>
                    <a:pt x="6429" y="29534"/>
                    <a:pt x="8086" y="28680"/>
                    <a:pt x="9693" y="27732"/>
                  </a:cubicBezTo>
                  <a:cubicBezTo>
                    <a:pt x="13448" y="25652"/>
                    <a:pt x="17570" y="23098"/>
                    <a:pt x="17570" y="23098"/>
                  </a:cubicBezTo>
                  <a:lnTo>
                    <a:pt x="48488" y="23058"/>
                  </a:lnTo>
                  <a:lnTo>
                    <a:pt x="47853" y="2599"/>
                  </a:lnTo>
                  <a:cubicBezTo>
                    <a:pt x="47853" y="2599"/>
                    <a:pt x="32873" y="6127"/>
                    <a:pt x="30817" y="6127"/>
                  </a:cubicBezTo>
                  <a:cubicBezTo>
                    <a:pt x="30690" y="6127"/>
                    <a:pt x="30613" y="6114"/>
                    <a:pt x="30591" y="6085"/>
                  </a:cubicBezTo>
                  <a:cubicBezTo>
                    <a:pt x="30591" y="6085"/>
                    <a:pt x="21629" y="1"/>
                    <a:pt x="21373" y="1"/>
                  </a:cubicBezTo>
                  <a:close/>
                </a:path>
              </a:pathLst>
            </a:custGeom>
            <a:solidFill>
              <a:srgbClr val="EB9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p:nvPr/>
          </p:nvSpPr>
          <p:spPr>
            <a:xfrm>
              <a:off x="5474503" y="2945687"/>
              <a:ext cx="880112" cy="768158"/>
            </a:xfrm>
            <a:custGeom>
              <a:avLst/>
              <a:gdLst/>
              <a:ahLst/>
              <a:cxnLst/>
              <a:rect l="l" t="t" r="r" b="b"/>
              <a:pathLst>
                <a:path w="34818" h="30389" extrusionOk="0">
                  <a:moveTo>
                    <a:pt x="21369" y="1"/>
                  </a:moveTo>
                  <a:cubicBezTo>
                    <a:pt x="21367" y="1"/>
                    <a:pt x="21366" y="1"/>
                    <a:pt x="21365" y="2"/>
                  </a:cubicBezTo>
                  <a:cubicBezTo>
                    <a:pt x="20014" y="542"/>
                    <a:pt x="644" y="27375"/>
                    <a:pt x="295" y="28511"/>
                  </a:cubicBezTo>
                  <a:cubicBezTo>
                    <a:pt x="0" y="29474"/>
                    <a:pt x="2238" y="30389"/>
                    <a:pt x="3871" y="30389"/>
                  </a:cubicBezTo>
                  <a:cubicBezTo>
                    <a:pt x="4172" y="30389"/>
                    <a:pt x="4453" y="30357"/>
                    <a:pt x="4694" y="30290"/>
                  </a:cubicBezTo>
                  <a:cubicBezTo>
                    <a:pt x="6398" y="29541"/>
                    <a:pt x="8055" y="28688"/>
                    <a:pt x="9657" y="27740"/>
                  </a:cubicBezTo>
                  <a:cubicBezTo>
                    <a:pt x="13429" y="25656"/>
                    <a:pt x="17539" y="23105"/>
                    <a:pt x="17539" y="23105"/>
                  </a:cubicBezTo>
                  <a:lnTo>
                    <a:pt x="24433" y="23105"/>
                  </a:lnTo>
                  <a:lnTo>
                    <a:pt x="34817" y="5474"/>
                  </a:lnTo>
                  <a:lnTo>
                    <a:pt x="34817" y="5474"/>
                  </a:lnTo>
                  <a:cubicBezTo>
                    <a:pt x="32920" y="5869"/>
                    <a:pt x="31412" y="6124"/>
                    <a:pt x="30835" y="6124"/>
                  </a:cubicBezTo>
                  <a:cubicBezTo>
                    <a:pt x="30695" y="6124"/>
                    <a:pt x="30610" y="6109"/>
                    <a:pt x="30587" y="6078"/>
                  </a:cubicBezTo>
                  <a:cubicBezTo>
                    <a:pt x="30587" y="6078"/>
                    <a:pt x="21625" y="1"/>
                    <a:pt x="21369" y="1"/>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5469600" y="2945030"/>
              <a:ext cx="778067" cy="771115"/>
            </a:xfrm>
            <a:custGeom>
              <a:avLst/>
              <a:gdLst/>
              <a:ahLst/>
              <a:cxnLst/>
              <a:rect l="l" t="t" r="r" b="b"/>
              <a:pathLst>
                <a:path w="30781" h="30506" extrusionOk="0">
                  <a:moveTo>
                    <a:pt x="21601" y="0"/>
                  </a:moveTo>
                  <a:cubicBezTo>
                    <a:pt x="21570" y="0"/>
                    <a:pt x="21544" y="4"/>
                    <a:pt x="21524" y="12"/>
                  </a:cubicBezTo>
                  <a:cubicBezTo>
                    <a:pt x="20134" y="588"/>
                    <a:pt x="677" y="27409"/>
                    <a:pt x="308" y="28576"/>
                  </a:cubicBezTo>
                  <a:cubicBezTo>
                    <a:pt x="1" y="29561"/>
                    <a:pt x="2321" y="30506"/>
                    <a:pt x="3994" y="30506"/>
                  </a:cubicBezTo>
                  <a:cubicBezTo>
                    <a:pt x="4299" y="30506"/>
                    <a:pt x="4583" y="30474"/>
                    <a:pt x="4825" y="30406"/>
                  </a:cubicBezTo>
                  <a:cubicBezTo>
                    <a:pt x="6396" y="29959"/>
                    <a:pt x="18214" y="23362"/>
                    <a:pt x="18214" y="23362"/>
                  </a:cubicBezTo>
                  <a:lnTo>
                    <a:pt x="30781" y="6084"/>
                  </a:lnTo>
                  <a:cubicBezTo>
                    <a:pt x="26644" y="2538"/>
                    <a:pt x="22386" y="0"/>
                    <a:pt x="21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5508728" y="2989744"/>
              <a:ext cx="497234" cy="688938"/>
            </a:xfrm>
            <a:custGeom>
              <a:avLst/>
              <a:gdLst/>
              <a:ahLst/>
              <a:cxnLst/>
              <a:rect l="l" t="t" r="r" b="b"/>
              <a:pathLst>
                <a:path w="19671" h="27255" extrusionOk="0">
                  <a:moveTo>
                    <a:pt x="19666" y="0"/>
                  </a:moveTo>
                  <a:cubicBezTo>
                    <a:pt x="19661" y="0"/>
                    <a:pt x="19654" y="11"/>
                    <a:pt x="19640" y="37"/>
                  </a:cubicBezTo>
                  <a:cubicBezTo>
                    <a:pt x="16192" y="4335"/>
                    <a:pt x="3164" y="22573"/>
                    <a:pt x="42" y="27167"/>
                  </a:cubicBezTo>
                  <a:cubicBezTo>
                    <a:pt x="1" y="27216"/>
                    <a:pt x="10" y="27254"/>
                    <a:pt x="40" y="27254"/>
                  </a:cubicBezTo>
                  <a:cubicBezTo>
                    <a:pt x="59" y="27254"/>
                    <a:pt x="85" y="27239"/>
                    <a:pt x="112" y="27203"/>
                  </a:cubicBezTo>
                  <a:cubicBezTo>
                    <a:pt x="3488" y="22769"/>
                    <a:pt x="16670" y="4656"/>
                    <a:pt x="19671" y="37"/>
                  </a:cubicBezTo>
                  <a:cubicBezTo>
                    <a:pt x="19671" y="16"/>
                    <a:pt x="19671" y="0"/>
                    <a:pt x="196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p:nvPr/>
          </p:nvSpPr>
          <p:spPr>
            <a:xfrm>
              <a:off x="5625203" y="3530686"/>
              <a:ext cx="49443" cy="157909"/>
            </a:xfrm>
            <a:custGeom>
              <a:avLst/>
              <a:gdLst/>
              <a:ahLst/>
              <a:cxnLst/>
              <a:rect l="l" t="t" r="r" b="b"/>
              <a:pathLst>
                <a:path w="1956" h="6247" extrusionOk="0">
                  <a:moveTo>
                    <a:pt x="68" y="1"/>
                  </a:moveTo>
                  <a:cubicBezTo>
                    <a:pt x="37" y="1"/>
                    <a:pt x="1" y="28"/>
                    <a:pt x="28" y="55"/>
                  </a:cubicBezTo>
                  <a:cubicBezTo>
                    <a:pt x="1630" y="1697"/>
                    <a:pt x="1955" y="4200"/>
                    <a:pt x="824" y="6194"/>
                  </a:cubicBezTo>
                  <a:cubicBezTo>
                    <a:pt x="795" y="6219"/>
                    <a:pt x="824" y="6247"/>
                    <a:pt x="853" y="6247"/>
                  </a:cubicBezTo>
                  <a:cubicBezTo>
                    <a:pt x="864" y="6247"/>
                    <a:pt x="875" y="6243"/>
                    <a:pt x="883" y="6233"/>
                  </a:cubicBezTo>
                  <a:cubicBezTo>
                    <a:pt x="1642" y="5242"/>
                    <a:pt x="1952" y="3976"/>
                    <a:pt x="1736" y="2747"/>
                  </a:cubicBezTo>
                  <a:cubicBezTo>
                    <a:pt x="1552" y="1650"/>
                    <a:pt x="957" y="666"/>
                    <a:pt x="6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5885426" y="3397554"/>
              <a:ext cx="63295" cy="167716"/>
            </a:xfrm>
            <a:custGeom>
              <a:avLst/>
              <a:gdLst/>
              <a:ahLst/>
              <a:cxnLst/>
              <a:rect l="l" t="t" r="r" b="b"/>
              <a:pathLst>
                <a:path w="2504" h="6635" extrusionOk="0">
                  <a:moveTo>
                    <a:pt x="1769" y="1"/>
                  </a:moveTo>
                  <a:cubicBezTo>
                    <a:pt x="1730" y="1"/>
                    <a:pt x="1689" y="23"/>
                    <a:pt x="1685" y="50"/>
                  </a:cubicBezTo>
                  <a:cubicBezTo>
                    <a:pt x="1363" y="2224"/>
                    <a:pt x="815" y="4355"/>
                    <a:pt x="44" y="6408"/>
                  </a:cubicBezTo>
                  <a:cubicBezTo>
                    <a:pt x="0" y="6479"/>
                    <a:pt x="20" y="6568"/>
                    <a:pt x="91" y="6611"/>
                  </a:cubicBezTo>
                  <a:cubicBezTo>
                    <a:pt x="115" y="6627"/>
                    <a:pt x="142" y="6634"/>
                    <a:pt x="168" y="6634"/>
                  </a:cubicBezTo>
                  <a:cubicBezTo>
                    <a:pt x="216" y="6634"/>
                    <a:pt x="263" y="6611"/>
                    <a:pt x="290" y="6568"/>
                  </a:cubicBezTo>
                  <a:cubicBezTo>
                    <a:pt x="1622" y="4786"/>
                    <a:pt x="2504" y="2240"/>
                    <a:pt x="1841" y="50"/>
                  </a:cubicBezTo>
                  <a:cubicBezTo>
                    <a:pt x="1829" y="14"/>
                    <a:pt x="1799" y="1"/>
                    <a:pt x="176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5846626" y="3422755"/>
              <a:ext cx="62890" cy="167615"/>
            </a:xfrm>
            <a:custGeom>
              <a:avLst/>
              <a:gdLst/>
              <a:ahLst/>
              <a:cxnLst/>
              <a:rect l="l" t="t" r="r" b="b"/>
              <a:pathLst>
                <a:path w="2488" h="6631" extrusionOk="0">
                  <a:moveTo>
                    <a:pt x="1761" y="1"/>
                  </a:moveTo>
                  <a:cubicBezTo>
                    <a:pt x="1719" y="1"/>
                    <a:pt x="1673" y="31"/>
                    <a:pt x="1669" y="76"/>
                  </a:cubicBezTo>
                  <a:cubicBezTo>
                    <a:pt x="1351" y="2246"/>
                    <a:pt x="803" y="4377"/>
                    <a:pt x="31" y="6433"/>
                  </a:cubicBezTo>
                  <a:cubicBezTo>
                    <a:pt x="0" y="6500"/>
                    <a:pt x="27" y="6582"/>
                    <a:pt x="94" y="6617"/>
                  </a:cubicBezTo>
                  <a:cubicBezTo>
                    <a:pt x="114" y="6627"/>
                    <a:pt x="135" y="6631"/>
                    <a:pt x="156" y="6631"/>
                  </a:cubicBezTo>
                  <a:cubicBezTo>
                    <a:pt x="204" y="6631"/>
                    <a:pt x="249" y="6607"/>
                    <a:pt x="274" y="6566"/>
                  </a:cubicBezTo>
                  <a:cubicBezTo>
                    <a:pt x="1610" y="4780"/>
                    <a:pt x="2488" y="2233"/>
                    <a:pt x="1825" y="48"/>
                  </a:cubicBezTo>
                  <a:cubicBezTo>
                    <a:pt x="1815" y="15"/>
                    <a:pt x="1789" y="1"/>
                    <a:pt x="176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a:off x="5807776" y="3447930"/>
              <a:ext cx="62537" cy="167160"/>
            </a:xfrm>
            <a:custGeom>
              <a:avLst/>
              <a:gdLst/>
              <a:ahLst/>
              <a:cxnLst/>
              <a:rect l="l" t="t" r="r" b="b"/>
              <a:pathLst>
                <a:path w="2474" h="6613" extrusionOk="0">
                  <a:moveTo>
                    <a:pt x="1751" y="1"/>
                  </a:moveTo>
                  <a:cubicBezTo>
                    <a:pt x="1710" y="1"/>
                    <a:pt x="1664" y="33"/>
                    <a:pt x="1655" y="78"/>
                  </a:cubicBezTo>
                  <a:cubicBezTo>
                    <a:pt x="1337" y="2248"/>
                    <a:pt x="789" y="4379"/>
                    <a:pt x="17" y="6436"/>
                  </a:cubicBezTo>
                  <a:cubicBezTo>
                    <a:pt x="1" y="6511"/>
                    <a:pt x="48" y="6589"/>
                    <a:pt x="123" y="6608"/>
                  </a:cubicBezTo>
                  <a:cubicBezTo>
                    <a:pt x="134" y="6611"/>
                    <a:pt x="145" y="6612"/>
                    <a:pt x="156" y="6612"/>
                  </a:cubicBezTo>
                  <a:cubicBezTo>
                    <a:pt x="197" y="6612"/>
                    <a:pt x="236" y="6596"/>
                    <a:pt x="264" y="6565"/>
                  </a:cubicBezTo>
                  <a:cubicBezTo>
                    <a:pt x="1595" y="4779"/>
                    <a:pt x="2473" y="2233"/>
                    <a:pt x="1811" y="47"/>
                  </a:cubicBezTo>
                  <a:cubicBezTo>
                    <a:pt x="1801" y="15"/>
                    <a:pt x="1778" y="1"/>
                    <a:pt x="175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8"/>
            <p:cNvSpPr/>
            <p:nvPr/>
          </p:nvSpPr>
          <p:spPr>
            <a:xfrm>
              <a:off x="5769179" y="3473055"/>
              <a:ext cx="62006" cy="166857"/>
            </a:xfrm>
            <a:custGeom>
              <a:avLst/>
              <a:gdLst/>
              <a:ahLst/>
              <a:cxnLst/>
              <a:rect l="l" t="t" r="r" b="b"/>
              <a:pathLst>
                <a:path w="2453" h="6601" extrusionOk="0">
                  <a:moveTo>
                    <a:pt x="1720" y="1"/>
                  </a:moveTo>
                  <a:cubicBezTo>
                    <a:pt x="1681" y="1"/>
                    <a:pt x="1641" y="25"/>
                    <a:pt x="1634" y="52"/>
                  </a:cubicBezTo>
                  <a:cubicBezTo>
                    <a:pt x="1321" y="2234"/>
                    <a:pt x="776" y="4372"/>
                    <a:pt x="12" y="6437"/>
                  </a:cubicBezTo>
                  <a:cubicBezTo>
                    <a:pt x="0" y="6511"/>
                    <a:pt x="52" y="6582"/>
                    <a:pt x="126" y="6598"/>
                  </a:cubicBezTo>
                  <a:cubicBezTo>
                    <a:pt x="134" y="6599"/>
                    <a:pt x="142" y="6600"/>
                    <a:pt x="150" y="6600"/>
                  </a:cubicBezTo>
                  <a:cubicBezTo>
                    <a:pt x="182" y="6600"/>
                    <a:pt x="214" y="6588"/>
                    <a:pt x="240" y="6566"/>
                  </a:cubicBezTo>
                  <a:cubicBezTo>
                    <a:pt x="1571" y="4788"/>
                    <a:pt x="2453" y="2234"/>
                    <a:pt x="1791" y="52"/>
                  </a:cubicBezTo>
                  <a:cubicBezTo>
                    <a:pt x="1779" y="15"/>
                    <a:pt x="1750" y="1"/>
                    <a:pt x="172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5987089" y="3020556"/>
              <a:ext cx="133137" cy="97344"/>
            </a:xfrm>
            <a:custGeom>
              <a:avLst/>
              <a:gdLst/>
              <a:ahLst/>
              <a:cxnLst/>
              <a:rect l="l" t="t" r="r" b="b"/>
              <a:pathLst>
                <a:path w="5267" h="3851" extrusionOk="0">
                  <a:moveTo>
                    <a:pt x="2518" y="0"/>
                  </a:moveTo>
                  <a:cubicBezTo>
                    <a:pt x="1989" y="0"/>
                    <a:pt x="1457" y="233"/>
                    <a:pt x="1055" y="793"/>
                  </a:cubicBezTo>
                  <a:cubicBezTo>
                    <a:pt x="1" y="2260"/>
                    <a:pt x="1343" y="3851"/>
                    <a:pt x="2725" y="3851"/>
                  </a:cubicBezTo>
                  <a:cubicBezTo>
                    <a:pt x="3254" y="3851"/>
                    <a:pt x="3788" y="3618"/>
                    <a:pt x="4197" y="3056"/>
                  </a:cubicBezTo>
                  <a:cubicBezTo>
                    <a:pt x="5266" y="1596"/>
                    <a:pt x="3904" y="0"/>
                    <a:pt x="251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5900592" y="3494009"/>
              <a:ext cx="116049" cy="208110"/>
            </a:xfrm>
            <a:custGeom>
              <a:avLst/>
              <a:gdLst/>
              <a:ahLst/>
              <a:cxnLst/>
              <a:rect l="l" t="t" r="r" b="b"/>
              <a:pathLst>
                <a:path w="4591" h="8233" extrusionOk="0">
                  <a:moveTo>
                    <a:pt x="857" y="378"/>
                  </a:moveTo>
                  <a:lnTo>
                    <a:pt x="857" y="378"/>
                  </a:lnTo>
                  <a:cubicBezTo>
                    <a:pt x="1523" y="1361"/>
                    <a:pt x="2228" y="2287"/>
                    <a:pt x="2792" y="3332"/>
                  </a:cubicBezTo>
                  <a:cubicBezTo>
                    <a:pt x="3071" y="3829"/>
                    <a:pt x="3318" y="4343"/>
                    <a:pt x="3526" y="4872"/>
                  </a:cubicBezTo>
                  <a:cubicBezTo>
                    <a:pt x="3785" y="5550"/>
                    <a:pt x="3980" y="7633"/>
                    <a:pt x="2853" y="7633"/>
                  </a:cubicBezTo>
                  <a:cubicBezTo>
                    <a:pt x="2620" y="7633"/>
                    <a:pt x="2331" y="7544"/>
                    <a:pt x="1974" y="7335"/>
                  </a:cubicBezTo>
                  <a:cubicBezTo>
                    <a:pt x="826" y="6603"/>
                    <a:pt x="861" y="4323"/>
                    <a:pt x="857" y="3214"/>
                  </a:cubicBezTo>
                  <a:cubicBezTo>
                    <a:pt x="857" y="2267"/>
                    <a:pt x="901" y="1327"/>
                    <a:pt x="857" y="378"/>
                  </a:cubicBezTo>
                  <a:close/>
                  <a:moveTo>
                    <a:pt x="597" y="1"/>
                  </a:moveTo>
                  <a:cubicBezTo>
                    <a:pt x="495" y="1"/>
                    <a:pt x="397" y="59"/>
                    <a:pt x="348" y="159"/>
                  </a:cubicBezTo>
                  <a:cubicBezTo>
                    <a:pt x="337" y="186"/>
                    <a:pt x="329" y="214"/>
                    <a:pt x="324" y="245"/>
                  </a:cubicBezTo>
                  <a:cubicBezTo>
                    <a:pt x="286" y="2169"/>
                    <a:pt x="0" y="4218"/>
                    <a:pt x="548" y="6102"/>
                  </a:cubicBezTo>
                  <a:cubicBezTo>
                    <a:pt x="834" y="7094"/>
                    <a:pt x="1556" y="8233"/>
                    <a:pt x="2652" y="8233"/>
                  </a:cubicBezTo>
                  <a:cubicBezTo>
                    <a:pt x="2789" y="8233"/>
                    <a:pt x="2931" y="8215"/>
                    <a:pt x="3079" y="8177"/>
                  </a:cubicBezTo>
                  <a:cubicBezTo>
                    <a:pt x="4497" y="7814"/>
                    <a:pt x="4591" y="6129"/>
                    <a:pt x="4215" y="5001"/>
                  </a:cubicBezTo>
                  <a:cubicBezTo>
                    <a:pt x="3533" y="3073"/>
                    <a:pt x="2354" y="1358"/>
                    <a:pt x="799" y="26"/>
                  </a:cubicBezTo>
                  <a:cubicBezTo>
                    <a:pt x="790" y="12"/>
                    <a:pt x="773" y="5"/>
                    <a:pt x="756" y="5"/>
                  </a:cubicBezTo>
                  <a:cubicBezTo>
                    <a:pt x="745" y="5"/>
                    <a:pt x="734" y="8"/>
                    <a:pt x="724" y="14"/>
                  </a:cubicBezTo>
                  <a:cubicBezTo>
                    <a:pt x="716" y="18"/>
                    <a:pt x="713" y="22"/>
                    <a:pt x="709" y="26"/>
                  </a:cubicBezTo>
                  <a:cubicBezTo>
                    <a:pt x="673" y="9"/>
                    <a:pt x="635" y="1"/>
                    <a:pt x="59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5909085" y="3342300"/>
              <a:ext cx="185082" cy="165669"/>
            </a:xfrm>
            <a:custGeom>
              <a:avLst/>
              <a:gdLst/>
              <a:ahLst/>
              <a:cxnLst/>
              <a:rect l="l" t="t" r="r" b="b"/>
              <a:pathLst>
                <a:path w="7322" h="6554" extrusionOk="0">
                  <a:moveTo>
                    <a:pt x="4998" y="729"/>
                  </a:moveTo>
                  <a:cubicBezTo>
                    <a:pt x="7215" y="729"/>
                    <a:pt x="5709" y="3051"/>
                    <a:pt x="5058" y="3615"/>
                  </a:cubicBezTo>
                  <a:cubicBezTo>
                    <a:pt x="4623" y="3975"/>
                    <a:pt x="4161" y="4304"/>
                    <a:pt x="3678" y="4602"/>
                  </a:cubicBezTo>
                  <a:cubicBezTo>
                    <a:pt x="2672" y="5213"/>
                    <a:pt x="1638" y="5769"/>
                    <a:pt x="576" y="6275"/>
                  </a:cubicBezTo>
                  <a:cubicBezTo>
                    <a:pt x="1070" y="5460"/>
                    <a:pt x="1465" y="4610"/>
                    <a:pt x="1920" y="3780"/>
                  </a:cubicBezTo>
                  <a:cubicBezTo>
                    <a:pt x="2461" y="2812"/>
                    <a:pt x="3514" y="783"/>
                    <a:pt x="4854" y="732"/>
                  </a:cubicBezTo>
                  <a:cubicBezTo>
                    <a:pt x="4904" y="730"/>
                    <a:pt x="4952" y="729"/>
                    <a:pt x="4998" y="729"/>
                  </a:cubicBezTo>
                  <a:close/>
                  <a:moveTo>
                    <a:pt x="5116" y="1"/>
                  </a:moveTo>
                  <a:cubicBezTo>
                    <a:pt x="4343" y="1"/>
                    <a:pt x="3572" y="533"/>
                    <a:pt x="3044" y="1077"/>
                  </a:cubicBezTo>
                  <a:cubicBezTo>
                    <a:pt x="1666" y="2463"/>
                    <a:pt x="937" y="4402"/>
                    <a:pt x="59" y="6118"/>
                  </a:cubicBezTo>
                  <a:cubicBezTo>
                    <a:pt x="1" y="6255"/>
                    <a:pt x="67" y="6416"/>
                    <a:pt x="205" y="6470"/>
                  </a:cubicBezTo>
                  <a:cubicBezTo>
                    <a:pt x="232" y="6483"/>
                    <a:pt x="259" y="6490"/>
                    <a:pt x="290" y="6494"/>
                  </a:cubicBezTo>
                  <a:cubicBezTo>
                    <a:pt x="286" y="6521"/>
                    <a:pt x="306" y="6549"/>
                    <a:pt x="337" y="6553"/>
                  </a:cubicBezTo>
                  <a:lnTo>
                    <a:pt x="361" y="6553"/>
                  </a:lnTo>
                  <a:cubicBezTo>
                    <a:pt x="2362" y="6122"/>
                    <a:pt x="4215" y="5174"/>
                    <a:pt x="5732" y="3799"/>
                  </a:cubicBezTo>
                  <a:cubicBezTo>
                    <a:pt x="6605" y="2984"/>
                    <a:pt x="7321" y="1460"/>
                    <a:pt x="6249" y="466"/>
                  </a:cubicBezTo>
                  <a:cubicBezTo>
                    <a:pt x="5891" y="134"/>
                    <a:pt x="5503" y="1"/>
                    <a:pt x="511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6097902" y="2724594"/>
              <a:ext cx="2160771" cy="830315"/>
            </a:xfrm>
            <a:custGeom>
              <a:avLst/>
              <a:gdLst/>
              <a:ahLst/>
              <a:cxnLst/>
              <a:rect l="l" t="t" r="r" b="b"/>
              <a:pathLst>
                <a:path w="85482" h="32848" extrusionOk="0">
                  <a:moveTo>
                    <a:pt x="63319" y="0"/>
                  </a:moveTo>
                  <a:cubicBezTo>
                    <a:pt x="51869" y="0"/>
                    <a:pt x="37852" y="4729"/>
                    <a:pt x="37852" y="4729"/>
                  </a:cubicBezTo>
                  <a:lnTo>
                    <a:pt x="23978" y="6434"/>
                  </a:lnTo>
                  <a:lnTo>
                    <a:pt x="24093" y="10785"/>
                  </a:lnTo>
                  <a:lnTo>
                    <a:pt x="24093" y="10785"/>
                  </a:lnTo>
                  <a:cubicBezTo>
                    <a:pt x="16871" y="12146"/>
                    <a:pt x="11819" y="13571"/>
                    <a:pt x="11819" y="13571"/>
                  </a:cubicBezTo>
                  <a:lnTo>
                    <a:pt x="1" y="32848"/>
                  </a:lnTo>
                  <a:cubicBezTo>
                    <a:pt x="1" y="32848"/>
                    <a:pt x="59084" y="32554"/>
                    <a:pt x="72214" y="25804"/>
                  </a:cubicBezTo>
                  <a:cubicBezTo>
                    <a:pt x="85482" y="18977"/>
                    <a:pt x="82924" y="3496"/>
                    <a:pt x="69456" y="578"/>
                  </a:cubicBezTo>
                  <a:cubicBezTo>
                    <a:pt x="67579" y="171"/>
                    <a:pt x="65495" y="0"/>
                    <a:pt x="63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p:nvPr/>
          </p:nvSpPr>
          <p:spPr>
            <a:xfrm>
              <a:off x="6706412" y="2903046"/>
              <a:ext cx="825260" cy="94058"/>
            </a:xfrm>
            <a:custGeom>
              <a:avLst/>
              <a:gdLst/>
              <a:ahLst/>
              <a:cxnLst/>
              <a:rect l="l" t="t" r="r" b="b"/>
              <a:pathLst>
                <a:path w="32648" h="3721" extrusionOk="0">
                  <a:moveTo>
                    <a:pt x="30986" y="1"/>
                  </a:moveTo>
                  <a:cubicBezTo>
                    <a:pt x="30199" y="166"/>
                    <a:pt x="29397" y="271"/>
                    <a:pt x="28601" y="408"/>
                  </a:cubicBezTo>
                  <a:cubicBezTo>
                    <a:pt x="28218" y="479"/>
                    <a:pt x="27833" y="542"/>
                    <a:pt x="27453" y="623"/>
                  </a:cubicBezTo>
                  <a:lnTo>
                    <a:pt x="26850" y="772"/>
                  </a:lnTo>
                  <a:cubicBezTo>
                    <a:pt x="26764" y="795"/>
                    <a:pt x="26678" y="815"/>
                    <a:pt x="26591" y="847"/>
                  </a:cubicBezTo>
                  <a:lnTo>
                    <a:pt x="25405" y="847"/>
                  </a:lnTo>
                  <a:cubicBezTo>
                    <a:pt x="21178" y="878"/>
                    <a:pt x="16955" y="1124"/>
                    <a:pt x="12756" y="1587"/>
                  </a:cubicBezTo>
                  <a:cubicBezTo>
                    <a:pt x="10645" y="1811"/>
                    <a:pt x="8530" y="2050"/>
                    <a:pt x="6445" y="2343"/>
                  </a:cubicBezTo>
                  <a:cubicBezTo>
                    <a:pt x="4362" y="2641"/>
                    <a:pt x="2274" y="2899"/>
                    <a:pt x="221" y="3330"/>
                  </a:cubicBezTo>
                  <a:cubicBezTo>
                    <a:pt x="1" y="3375"/>
                    <a:pt x="47" y="3721"/>
                    <a:pt x="254" y="3721"/>
                  </a:cubicBezTo>
                  <a:cubicBezTo>
                    <a:pt x="264" y="3721"/>
                    <a:pt x="273" y="3720"/>
                    <a:pt x="284" y="3718"/>
                  </a:cubicBezTo>
                  <a:cubicBezTo>
                    <a:pt x="2654" y="3565"/>
                    <a:pt x="5015" y="3216"/>
                    <a:pt x="7370" y="2915"/>
                  </a:cubicBezTo>
                  <a:cubicBezTo>
                    <a:pt x="11569" y="2382"/>
                    <a:pt x="15784" y="1905"/>
                    <a:pt x="19999" y="1571"/>
                  </a:cubicBezTo>
                  <a:cubicBezTo>
                    <a:pt x="22087" y="1403"/>
                    <a:pt x="24167" y="1309"/>
                    <a:pt x="26267" y="1227"/>
                  </a:cubicBezTo>
                  <a:cubicBezTo>
                    <a:pt x="27536" y="1175"/>
                    <a:pt x="28813" y="1143"/>
                    <a:pt x="30088" y="1143"/>
                  </a:cubicBezTo>
                  <a:cubicBezTo>
                    <a:pt x="30926" y="1143"/>
                    <a:pt x="31763" y="1157"/>
                    <a:pt x="32597" y="1187"/>
                  </a:cubicBezTo>
                  <a:cubicBezTo>
                    <a:pt x="32647" y="1187"/>
                    <a:pt x="32647" y="1109"/>
                    <a:pt x="32597" y="1109"/>
                  </a:cubicBezTo>
                  <a:cubicBezTo>
                    <a:pt x="31046" y="1003"/>
                    <a:pt x="29498" y="921"/>
                    <a:pt x="27947" y="871"/>
                  </a:cubicBezTo>
                  <a:cubicBezTo>
                    <a:pt x="28178" y="824"/>
                    <a:pt x="28406" y="768"/>
                    <a:pt x="28636" y="710"/>
                  </a:cubicBezTo>
                  <a:cubicBezTo>
                    <a:pt x="29435" y="518"/>
                    <a:pt x="30211" y="271"/>
                    <a:pt x="31010" y="75"/>
                  </a:cubicBezTo>
                  <a:cubicBezTo>
                    <a:pt x="31053" y="63"/>
                    <a:pt x="31033" y="1"/>
                    <a:pt x="3098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8"/>
            <p:cNvSpPr/>
            <p:nvPr/>
          </p:nvSpPr>
          <p:spPr>
            <a:xfrm>
              <a:off x="6219280" y="3052051"/>
              <a:ext cx="271025" cy="486996"/>
            </a:xfrm>
            <a:custGeom>
              <a:avLst/>
              <a:gdLst/>
              <a:ahLst/>
              <a:cxnLst/>
              <a:rect l="l" t="t" r="r" b="b"/>
              <a:pathLst>
                <a:path w="10722" h="19266" extrusionOk="0">
                  <a:moveTo>
                    <a:pt x="10663" y="0"/>
                  </a:moveTo>
                  <a:cubicBezTo>
                    <a:pt x="10652" y="0"/>
                    <a:pt x="10641" y="4"/>
                    <a:pt x="10632" y="13"/>
                  </a:cubicBezTo>
                  <a:cubicBezTo>
                    <a:pt x="10154" y="616"/>
                    <a:pt x="5360" y="9105"/>
                    <a:pt x="4024" y="11631"/>
                  </a:cubicBezTo>
                  <a:lnTo>
                    <a:pt x="2026" y="15431"/>
                  </a:lnTo>
                  <a:cubicBezTo>
                    <a:pt x="1364" y="16688"/>
                    <a:pt x="749" y="17997"/>
                    <a:pt x="21" y="19222"/>
                  </a:cubicBezTo>
                  <a:cubicBezTo>
                    <a:pt x="1" y="19222"/>
                    <a:pt x="47" y="19266"/>
                    <a:pt x="73" y="19266"/>
                  </a:cubicBezTo>
                  <a:cubicBezTo>
                    <a:pt x="77" y="19266"/>
                    <a:pt x="81" y="19265"/>
                    <a:pt x="84" y="19262"/>
                  </a:cubicBezTo>
                  <a:cubicBezTo>
                    <a:pt x="464" y="18537"/>
                    <a:pt x="906" y="17848"/>
                    <a:pt x="1321" y="17143"/>
                  </a:cubicBezTo>
                  <a:cubicBezTo>
                    <a:pt x="1733" y="16438"/>
                    <a:pt x="2156" y="15740"/>
                    <a:pt x="2567" y="15035"/>
                  </a:cubicBezTo>
                  <a:cubicBezTo>
                    <a:pt x="3993" y="12560"/>
                    <a:pt x="5443" y="10096"/>
                    <a:pt x="6821" y="7588"/>
                  </a:cubicBezTo>
                  <a:cubicBezTo>
                    <a:pt x="7506" y="6339"/>
                    <a:pt x="10496" y="718"/>
                    <a:pt x="10711" y="64"/>
                  </a:cubicBezTo>
                  <a:cubicBezTo>
                    <a:pt x="10722" y="27"/>
                    <a:pt x="10692" y="0"/>
                    <a:pt x="1066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a:off x="6731689" y="2965201"/>
              <a:ext cx="1229093" cy="757870"/>
            </a:xfrm>
            <a:custGeom>
              <a:avLst/>
              <a:gdLst/>
              <a:ahLst/>
              <a:cxnLst/>
              <a:rect l="l" t="t" r="r" b="b"/>
              <a:pathLst>
                <a:path w="48624" h="29982" extrusionOk="0">
                  <a:moveTo>
                    <a:pt x="26584" y="1"/>
                  </a:moveTo>
                  <a:cubicBezTo>
                    <a:pt x="26337" y="1"/>
                    <a:pt x="17506" y="6289"/>
                    <a:pt x="17506" y="6289"/>
                  </a:cubicBezTo>
                  <a:cubicBezTo>
                    <a:pt x="17483" y="6320"/>
                    <a:pt x="17391" y="6335"/>
                    <a:pt x="17241" y="6335"/>
                  </a:cubicBezTo>
                  <a:cubicBezTo>
                    <a:pt x="15037" y="6335"/>
                    <a:pt x="166" y="3194"/>
                    <a:pt x="166" y="3194"/>
                  </a:cubicBezTo>
                  <a:lnTo>
                    <a:pt x="1" y="23665"/>
                  </a:lnTo>
                  <a:lnTo>
                    <a:pt x="30911" y="23007"/>
                  </a:lnTo>
                  <a:cubicBezTo>
                    <a:pt x="30911" y="23007"/>
                    <a:pt x="35083" y="25471"/>
                    <a:pt x="38906" y="27438"/>
                  </a:cubicBezTo>
                  <a:cubicBezTo>
                    <a:pt x="40528" y="28362"/>
                    <a:pt x="42204" y="29185"/>
                    <a:pt x="43928" y="29901"/>
                  </a:cubicBezTo>
                  <a:cubicBezTo>
                    <a:pt x="44144" y="29956"/>
                    <a:pt x="44390" y="29981"/>
                    <a:pt x="44653" y="29981"/>
                  </a:cubicBezTo>
                  <a:cubicBezTo>
                    <a:pt x="46301" y="29981"/>
                    <a:pt x="48623" y="28994"/>
                    <a:pt x="48295" y="28026"/>
                  </a:cubicBezTo>
                  <a:cubicBezTo>
                    <a:pt x="47924" y="26898"/>
                    <a:pt x="27954" y="511"/>
                    <a:pt x="26587" y="1"/>
                  </a:cubicBezTo>
                  <a:cubicBezTo>
                    <a:pt x="26586" y="1"/>
                    <a:pt x="26585" y="1"/>
                    <a:pt x="26584" y="1"/>
                  </a:cubicBezTo>
                  <a:close/>
                </a:path>
              </a:pathLst>
            </a:custGeom>
            <a:solidFill>
              <a:srgbClr val="986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8"/>
            <p:cNvSpPr/>
            <p:nvPr/>
          </p:nvSpPr>
          <p:spPr>
            <a:xfrm>
              <a:off x="7066858" y="2964721"/>
              <a:ext cx="893812" cy="758350"/>
            </a:xfrm>
            <a:custGeom>
              <a:avLst/>
              <a:gdLst/>
              <a:ahLst/>
              <a:cxnLst/>
              <a:rect l="l" t="t" r="r" b="b"/>
              <a:pathLst>
                <a:path w="35360" h="30001" extrusionOk="0">
                  <a:moveTo>
                    <a:pt x="13324" y="0"/>
                  </a:moveTo>
                  <a:cubicBezTo>
                    <a:pt x="13078" y="0"/>
                    <a:pt x="4246" y="6288"/>
                    <a:pt x="4246" y="6288"/>
                  </a:cubicBezTo>
                  <a:cubicBezTo>
                    <a:pt x="4220" y="6327"/>
                    <a:pt x="4114" y="6345"/>
                    <a:pt x="3938" y="6345"/>
                  </a:cubicBezTo>
                  <a:cubicBezTo>
                    <a:pt x="3320" y="6345"/>
                    <a:pt x="1843" y="6121"/>
                    <a:pt x="1" y="5795"/>
                  </a:cubicBezTo>
                  <a:lnTo>
                    <a:pt x="1" y="5795"/>
                  </a:lnTo>
                  <a:lnTo>
                    <a:pt x="10772" y="23175"/>
                  </a:lnTo>
                  <a:lnTo>
                    <a:pt x="17666" y="23026"/>
                  </a:lnTo>
                  <a:cubicBezTo>
                    <a:pt x="17666" y="23026"/>
                    <a:pt x="21842" y="25459"/>
                    <a:pt x="25657" y="27457"/>
                  </a:cubicBezTo>
                  <a:cubicBezTo>
                    <a:pt x="28008" y="28726"/>
                    <a:pt x="30088" y="29768"/>
                    <a:pt x="30683" y="29920"/>
                  </a:cubicBezTo>
                  <a:cubicBezTo>
                    <a:pt x="30896" y="29975"/>
                    <a:pt x="31139" y="30000"/>
                    <a:pt x="31399" y="30000"/>
                  </a:cubicBezTo>
                  <a:cubicBezTo>
                    <a:pt x="33037" y="30000"/>
                    <a:pt x="35360" y="28998"/>
                    <a:pt x="35035" y="28025"/>
                  </a:cubicBezTo>
                  <a:cubicBezTo>
                    <a:pt x="34664" y="26897"/>
                    <a:pt x="14694" y="494"/>
                    <a:pt x="13327" y="1"/>
                  </a:cubicBezTo>
                  <a:cubicBezTo>
                    <a:pt x="13326" y="0"/>
                    <a:pt x="13325" y="0"/>
                    <a:pt x="13324" y="0"/>
                  </a:cubicBez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8"/>
            <p:cNvSpPr/>
            <p:nvPr/>
          </p:nvSpPr>
          <p:spPr>
            <a:xfrm>
              <a:off x="7174182" y="2964973"/>
              <a:ext cx="791514" cy="760903"/>
            </a:xfrm>
            <a:custGeom>
              <a:avLst/>
              <a:gdLst/>
              <a:ahLst/>
              <a:cxnLst/>
              <a:rect l="l" t="t" r="r" b="b"/>
              <a:pathLst>
                <a:path w="31313" h="30102" extrusionOk="0">
                  <a:moveTo>
                    <a:pt x="9047" y="0"/>
                  </a:moveTo>
                  <a:cubicBezTo>
                    <a:pt x="8287" y="0"/>
                    <a:pt x="4073" y="2642"/>
                    <a:pt x="0" y="6289"/>
                  </a:cubicBezTo>
                  <a:lnTo>
                    <a:pt x="12955" y="23279"/>
                  </a:lnTo>
                  <a:cubicBezTo>
                    <a:pt x="12955" y="23279"/>
                    <a:pt x="24906" y="29609"/>
                    <a:pt x="26500" y="30020"/>
                  </a:cubicBezTo>
                  <a:cubicBezTo>
                    <a:pt x="26718" y="30076"/>
                    <a:pt x="26966" y="30101"/>
                    <a:pt x="27232" y="30101"/>
                  </a:cubicBezTo>
                  <a:cubicBezTo>
                    <a:pt x="28920" y="30101"/>
                    <a:pt x="31312" y="29070"/>
                    <a:pt x="30973" y="28085"/>
                  </a:cubicBezTo>
                  <a:cubicBezTo>
                    <a:pt x="30578" y="26925"/>
                    <a:pt x="10518" y="555"/>
                    <a:pt x="9116" y="10"/>
                  </a:cubicBezTo>
                  <a:cubicBezTo>
                    <a:pt x="9097" y="3"/>
                    <a:pt x="9074" y="0"/>
                    <a:pt x="9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8"/>
            <p:cNvSpPr/>
            <p:nvPr/>
          </p:nvSpPr>
          <p:spPr>
            <a:xfrm>
              <a:off x="7413072" y="3009005"/>
              <a:ext cx="512779" cy="677336"/>
            </a:xfrm>
            <a:custGeom>
              <a:avLst/>
              <a:gdLst/>
              <a:ahLst/>
              <a:cxnLst/>
              <a:rect l="l" t="t" r="r" b="b"/>
              <a:pathLst>
                <a:path w="20286" h="26796" extrusionOk="0">
                  <a:moveTo>
                    <a:pt x="10" y="0"/>
                  </a:moveTo>
                  <a:cubicBezTo>
                    <a:pt x="2" y="0"/>
                    <a:pt x="0" y="14"/>
                    <a:pt x="13" y="31"/>
                  </a:cubicBezTo>
                  <a:cubicBezTo>
                    <a:pt x="3116" y="4587"/>
                    <a:pt x="16728" y="22410"/>
                    <a:pt x="20179" y="26751"/>
                  </a:cubicBezTo>
                  <a:cubicBezTo>
                    <a:pt x="20206" y="26782"/>
                    <a:pt x="20233" y="26795"/>
                    <a:pt x="20251" y="26795"/>
                  </a:cubicBezTo>
                  <a:cubicBezTo>
                    <a:pt x="20280" y="26795"/>
                    <a:pt x="20285" y="26761"/>
                    <a:pt x="20230" y="26716"/>
                  </a:cubicBezTo>
                  <a:cubicBezTo>
                    <a:pt x="17026" y="22195"/>
                    <a:pt x="3575" y="4258"/>
                    <a:pt x="41" y="31"/>
                  </a:cubicBezTo>
                  <a:cubicBezTo>
                    <a:pt x="29" y="9"/>
                    <a:pt x="17" y="0"/>
                    <a:pt x="1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8"/>
            <p:cNvSpPr/>
            <p:nvPr/>
          </p:nvSpPr>
          <p:spPr>
            <a:xfrm>
              <a:off x="7759236" y="3542287"/>
              <a:ext cx="46966" cy="157454"/>
            </a:xfrm>
            <a:custGeom>
              <a:avLst/>
              <a:gdLst/>
              <a:ahLst/>
              <a:cxnLst/>
              <a:rect l="l" t="t" r="r" b="b"/>
              <a:pathLst>
                <a:path w="1858" h="6229" extrusionOk="0">
                  <a:moveTo>
                    <a:pt x="1796" y="0"/>
                  </a:moveTo>
                  <a:cubicBezTo>
                    <a:pt x="918" y="686"/>
                    <a:pt x="342" y="1680"/>
                    <a:pt x="185" y="2781"/>
                  </a:cubicBezTo>
                  <a:cubicBezTo>
                    <a:pt x="1" y="4011"/>
                    <a:pt x="342" y="5260"/>
                    <a:pt x="1118" y="6229"/>
                  </a:cubicBezTo>
                  <a:cubicBezTo>
                    <a:pt x="1145" y="6229"/>
                    <a:pt x="1200" y="6229"/>
                    <a:pt x="1172" y="6205"/>
                  </a:cubicBezTo>
                  <a:cubicBezTo>
                    <a:pt x="1" y="4235"/>
                    <a:pt x="272" y="1727"/>
                    <a:pt x="1834" y="51"/>
                  </a:cubicBezTo>
                  <a:cubicBezTo>
                    <a:pt x="1858" y="28"/>
                    <a:pt x="1796" y="0"/>
                    <a:pt x="179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8"/>
            <p:cNvSpPr/>
            <p:nvPr/>
          </p:nvSpPr>
          <p:spPr>
            <a:xfrm>
              <a:off x="7481117" y="3415046"/>
              <a:ext cx="64988" cy="166225"/>
            </a:xfrm>
            <a:custGeom>
              <a:avLst/>
              <a:gdLst/>
              <a:ahLst/>
              <a:cxnLst/>
              <a:rect l="l" t="t" r="r" b="b"/>
              <a:pathLst>
                <a:path w="2571" h="6576" extrusionOk="0">
                  <a:moveTo>
                    <a:pt x="676" y="0"/>
                  </a:moveTo>
                  <a:cubicBezTo>
                    <a:pt x="649" y="0"/>
                    <a:pt x="623" y="14"/>
                    <a:pt x="612" y="47"/>
                  </a:cubicBezTo>
                  <a:cubicBezTo>
                    <a:pt x="1" y="2249"/>
                    <a:pt x="937" y="4776"/>
                    <a:pt x="2308" y="6530"/>
                  </a:cubicBezTo>
                  <a:cubicBezTo>
                    <a:pt x="2334" y="6559"/>
                    <a:pt x="2371" y="6576"/>
                    <a:pt x="2411" y="6576"/>
                  </a:cubicBezTo>
                  <a:cubicBezTo>
                    <a:pt x="2424" y="6576"/>
                    <a:pt x="2438" y="6574"/>
                    <a:pt x="2453" y="6570"/>
                  </a:cubicBezTo>
                  <a:cubicBezTo>
                    <a:pt x="2528" y="6546"/>
                    <a:pt x="2570" y="6468"/>
                    <a:pt x="2547" y="6393"/>
                  </a:cubicBezTo>
                  <a:cubicBezTo>
                    <a:pt x="1732" y="4357"/>
                    <a:pt x="1136" y="2238"/>
                    <a:pt x="769" y="75"/>
                  </a:cubicBezTo>
                  <a:cubicBezTo>
                    <a:pt x="762" y="30"/>
                    <a:pt x="717" y="0"/>
                    <a:pt x="67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8"/>
            <p:cNvSpPr/>
            <p:nvPr/>
          </p:nvSpPr>
          <p:spPr>
            <a:xfrm>
              <a:off x="7520827" y="3439235"/>
              <a:ext cx="65570" cy="166806"/>
            </a:xfrm>
            <a:custGeom>
              <a:avLst/>
              <a:gdLst/>
              <a:ahLst/>
              <a:cxnLst/>
              <a:rect l="l" t="t" r="r" b="b"/>
              <a:pathLst>
                <a:path w="2594" h="6599" extrusionOk="0">
                  <a:moveTo>
                    <a:pt x="683" y="1"/>
                  </a:moveTo>
                  <a:cubicBezTo>
                    <a:pt x="653" y="1"/>
                    <a:pt x="624" y="14"/>
                    <a:pt x="612" y="50"/>
                  </a:cubicBezTo>
                  <a:cubicBezTo>
                    <a:pt x="1" y="2252"/>
                    <a:pt x="937" y="4778"/>
                    <a:pt x="2308" y="6533"/>
                  </a:cubicBezTo>
                  <a:cubicBezTo>
                    <a:pt x="2335" y="6575"/>
                    <a:pt x="2380" y="6598"/>
                    <a:pt x="2427" y="6598"/>
                  </a:cubicBezTo>
                  <a:cubicBezTo>
                    <a:pt x="2455" y="6598"/>
                    <a:pt x="2483" y="6590"/>
                    <a:pt x="2508" y="6573"/>
                  </a:cubicBezTo>
                  <a:cubicBezTo>
                    <a:pt x="2574" y="6529"/>
                    <a:pt x="2594" y="6439"/>
                    <a:pt x="2547" y="6372"/>
                  </a:cubicBezTo>
                  <a:cubicBezTo>
                    <a:pt x="1732" y="4331"/>
                    <a:pt x="1136" y="2216"/>
                    <a:pt x="773" y="50"/>
                  </a:cubicBezTo>
                  <a:cubicBezTo>
                    <a:pt x="763" y="23"/>
                    <a:pt x="722" y="1"/>
                    <a:pt x="68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8"/>
            <p:cNvSpPr/>
            <p:nvPr/>
          </p:nvSpPr>
          <p:spPr>
            <a:xfrm>
              <a:off x="7560536" y="3463577"/>
              <a:ext cx="65469" cy="166781"/>
            </a:xfrm>
            <a:custGeom>
              <a:avLst/>
              <a:gdLst/>
              <a:ahLst/>
              <a:cxnLst/>
              <a:rect l="l" t="t" r="r" b="b"/>
              <a:pathLst>
                <a:path w="2590" h="6598" extrusionOk="0">
                  <a:moveTo>
                    <a:pt x="679" y="0"/>
                  </a:moveTo>
                  <a:cubicBezTo>
                    <a:pt x="650" y="0"/>
                    <a:pt x="623" y="15"/>
                    <a:pt x="612" y="51"/>
                  </a:cubicBezTo>
                  <a:cubicBezTo>
                    <a:pt x="1" y="2252"/>
                    <a:pt x="937" y="4778"/>
                    <a:pt x="2311" y="6530"/>
                  </a:cubicBezTo>
                  <a:cubicBezTo>
                    <a:pt x="2337" y="6574"/>
                    <a:pt x="2383" y="6597"/>
                    <a:pt x="2430" y="6597"/>
                  </a:cubicBezTo>
                  <a:cubicBezTo>
                    <a:pt x="2455" y="6597"/>
                    <a:pt x="2480" y="6591"/>
                    <a:pt x="2503" y="6577"/>
                  </a:cubicBezTo>
                  <a:cubicBezTo>
                    <a:pt x="2566" y="6537"/>
                    <a:pt x="2590" y="6452"/>
                    <a:pt x="2546" y="6389"/>
                  </a:cubicBezTo>
                  <a:cubicBezTo>
                    <a:pt x="1736" y="4352"/>
                    <a:pt x="1136" y="2236"/>
                    <a:pt x="772" y="74"/>
                  </a:cubicBezTo>
                  <a:cubicBezTo>
                    <a:pt x="765" y="30"/>
                    <a:pt x="720" y="0"/>
                    <a:pt x="67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8"/>
            <p:cNvSpPr/>
            <p:nvPr/>
          </p:nvSpPr>
          <p:spPr>
            <a:xfrm>
              <a:off x="7600347" y="3487817"/>
              <a:ext cx="64685" cy="166124"/>
            </a:xfrm>
            <a:custGeom>
              <a:avLst/>
              <a:gdLst/>
              <a:ahLst/>
              <a:cxnLst/>
              <a:rect l="l" t="t" r="r" b="b"/>
              <a:pathLst>
                <a:path w="2559" h="6572" extrusionOk="0">
                  <a:moveTo>
                    <a:pt x="681" y="0"/>
                  </a:moveTo>
                  <a:cubicBezTo>
                    <a:pt x="650" y="0"/>
                    <a:pt x="620" y="15"/>
                    <a:pt x="608" y="55"/>
                  </a:cubicBezTo>
                  <a:cubicBezTo>
                    <a:pt x="0" y="2253"/>
                    <a:pt x="932" y="4779"/>
                    <a:pt x="2307" y="6531"/>
                  </a:cubicBezTo>
                  <a:cubicBezTo>
                    <a:pt x="2333" y="6556"/>
                    <a:pt x="2367" y="6572"/>
                    <a:pt x="2402" y="6572"/>
                  </a:cubicBezTo>
                  <a:cubicBezTo>
                    <a:pt x="2409" y="6572"/>
                    <a:pt x="2417" y="6571"/>
                    <a:pt x="2425" y="6569"/>
                  </a:cubicBezTo>
                  <a:cubicBezTo>
                    <a:pt x="2503" y="6562"/>
                    <a:pt x="2558" y="6491"/>
                    <a:pt x="2550" y="6413"/>
                  </a:cubicBezTo>
                  <a:cubicBezTo>
                    <a:pt x="1727" y="4365"/>
                    <a:pt x="1132" y="2233"/>
                    <a:pt x="767" y="55"/>
                  </a:cubicBezTo>
                  <a:cubicBezTo>
                    <a:pt x="761" y="25"/>
                    <a:pt x="720" y="0"/>
                    <a:pt x="68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8"/>
            <p:cNvSpPr/>
            <p:nvPr/>
          </p:nvSpPr>
          <p:spPr>
            <a:xfrm>
              <a:off x="7301627" y="3040878"/>
              <a:ext cx="133339" cy="97394"/>
            </a:xfrm>
            <a:custGeom>
              <a:avLst/>
              <a:gdLst/>
              <a:ahLst/>
              <a:cxnLst/>
              <a:rect l="l" t="t" r="r" b="b"/>
              <a:pathLst>
                <a:path w="5275" h="3853" extrusionOk="0">
                  <a:moveTo>
                    <a:pt x="2743" y="1"/>
                  </a:moveTo>
                  <a:cubicBezTo>
                    <a:pt x="1351" y="1"/>
                    <a:pt x="0" y="1652"/>
                    <a:pt x="1081" y="3095"/>
                  </a:cubicBezTo>
                  <a:cubicBezTo>
                    <a:pt x="1486" y="3630"/>
                    <a:pt x="2006" y="3853"/>
                    <a:pt x="2521" y="3853"/>
                  </a:cubicBezTo>
                  <a:cubicBezTo>
                    <a:pt x="3918" y="3853"/>
                    <a:pt x="5274" y="2214"/>
                    <a:pt x="4171" y="757"/>
                  </a:cubicBezTo>
                  <a:cubicBezTo>
                    <a:pt x="3768" y="222"/>
                    <a:pt x="3253" y="1"/>
                    <a:pt x="274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8"/>
            <p:cNvSpPr/>
            <p:nvPr/>
          </p:nvSpPr>
          <p:spPr>
            <a:xfrm>
              <a:off x="7417546" y="3511804"/>
              <a:ext cx="114684" cy="208919"/>
            </a:xfrm>
            <a:custGeom>
              <a:avLst/>
              <a:gdLst/>
              <a:ahLst/>
              <a:cxnLst/>
              <a:rect l="l" t="t" r="r" b="b"/>
              <a:pathLst>
                <a:path w="4537" h="8265" extrusionOk="0">
                  <a:moveTo>
                    <a:pt x="3597" y="337"/>
                  </a:moveTo>
                  <a:cubicBezTo>
                    <a:pt x="3597" y="1284"/>
                    <a:pt x="3644" y="2225"/>
                    <a:pt x="3664" y="3169"/>
                  </a:cubicBezTo>
                  <a:cubicBezTo>
                    <a:pt x="3691" y="4300"/>
                    <a:pt x="3774" y="6576"/>
                    <a:pt x="2641" y="7285"/>
                  </a:cubicBezTo>
                  <a:cubicBezTo>
                    <a:pt x="2271" y="7517"/>
                    <a:pt x="1973" y="7615"/>
                    <a:pt x="1734" y="7615"/>
                  </a:cubicBezTo>
                  <a:cubicBezTo>
                    <a:pt x="643" y="7615"/>
                    <a:pt x="794" y="5565"/>
                    <a:pt x="1031" y="4884"/>
                  </a:cubicBezTo>
                  <a:cubicBezTo>
                    <a:pt x="1227" y="4351"/>
                    <a:pt x="1462" y="3834"/>
                    <a:pt x="1729" y="3333"/>
                  </a:cubicBezTo>
                  <a:cubicBezTo>
                    <a:pt x="2300" y="2303"/>
                    <a:pt x="2923" y="1304"/>
                    <a:pt x="3597" y="337"/>
                  </a:cubicBezTo>
                  <a:close/>
                  <a:moveTo>
                    <a:pt x="3699" y="0"/>
                  </a:moveTo>
                  <a:cubicBezTo>
                    <a:pt x="3688" y="0"/>
                    <a:pt x="3677" y="4"/>
                    <a:pt x="3667" y="12"/>
                  </a:cubicBezTo>
                  <a:cubicBezTo>
                    <a:pt x="3664" y="12"/>
                    <a:pt x="3660" y="19"/>
                    <a:pt x="3656" y="23"/>
                  </a:cubicBezTo>
                  <a:cubicBezTo>
                    <a:pt x="2128" y="1386"/>
                    <a:pt x="988" y="3129"/>
                    <a:pt x="350" y="5076"/>
                  </a:cubicBezTo>
                  <a:cubicBezTo>
                    <a:pt x="1" y="6213"/>
                    <a:pt x="134" y="7893"/>
                    <a:pt x="1556" y="8222"/>
                  </a:cubicBezTo>
                  <a:cubicBezTo>
                    <a:pt x="1686" y="8251"/>
                    <a:pt x="1812" y="8264"/>
                    <a:pt x="1933" y="8264"/>
                  </a:cubicBezTo>
                  <a:cubicBezTo>
                    <a:pt x="3059" y="8264"/>
                    <a:pt x="3779" y="7085"/>
                    <a:pt x="4043" y="6090"/>
                  </a:cubicBezTo>
                  <a:cubicBezTo>
                    <a:pt x="4537" y="4199"/>
                    <a:pt x="4215" y="2150"/>
                    <a:pt x="4126" y="231"/>
                  </a:cubicBezTo>
                  <a:cubicBezTo>
                    <a:pt x="4126" y="77"/>
                    <a:pt x="3994" y="3"/>
                    <a:pt x="3860" y="3"/>
                  </a:cubicBezTo>
                  <a:cubicBezTo>
                    <a:pt x="3819" y="3"/>
                    <a:pt x="3779" y="9"/>
                    <a:pt x="3742" y="23"/>
                  </a:cubicBezTo>
                  <a:cubicBezTo>
                    <a:pt x="3733" y="9"/>
                    <a:pt x="3716" y="0"/>
                    <a:pt x="369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8"/>
            <p:cNvSpPr/>
            <p:nvPr/>
          </p:nvSpPr>
          <p:spPr>
            <a:xfrm>
              <a:off x="7333982" y="3362976"/>
              <a:ext cx="188166" cy="162484"/>
            </a:xfrm>
            <a:custGeom>
              <a:avLst/>
              <a:gdLst/>
              <a:ahLst/>
              <a:cxnLst/>
              <a:rect l="l" t="t" r="r" b="b"/>
              <a:pathLst>
                <a:path w="7444" h="6428" extrusionOk="0">
                  <a:moveTo>
                    <a:pt x="2386" y="673"/>
                  </a:moveTo>
                  <a:cubicBezTo>
                    <a:pt x="2407" y="673"/>
                    <a:pt x="2428" y="673"/>
                    <a:pt x="2449" y="673"/>
                  </a:cubicBezTo>
                  <a:cubicBezTo>
                    <a:pt x="3789" y="720"/>
                    <a:pt x="4885" y="2711"/>
                    <a:pt x="5449" y="3690"/>
                  </a:cubicBezTo>
                  <a:cubicBezTo>
                    <a:pt x="5943" y="4513"/>
                    <a:pt x="6351" y="5355"/>
                    <a:pt x="6852" y="6154"/>
                  </a:cubicBezTo>
                  <a:cubicBezTo>
                    <a:pt x="5794" y="5661"/>
                    <a:pt x="4721" y="5167"/>
                    <a:pt x="3710" y="4548"/>
                  </a:cubicBezTo>
                  <a:cubicBezTo>
                    <a:pt x="3220" y="4251"/>
                    <a:pt x="2755" y="3922"/>
                    <a:pt x="2312" y="3561"/>
                  </a:cubicBezTo>
                  <a:cubicBezTo>
                    <a:pt x="1637" y="3010"/>
                    <a:pt x="49" y="673"/>
                    <a:pt x="2386" y="673"/>
                  </a:cubicBezTo>
                  <a:close/>
                  <a:moveTo>
                    <a:pt x="2186" y="0"/>
                  </a:moveTo>
                  <a:cubicBezTo>
                    <a:pt x="1786" y="0"/>
                    <a:pt x="1393" y="136"/>
                    <a:pt x="1051" y="470"/>
                  </a:cubicBezTo>
                  <a:cubicBezTo>
                    <a:pt x="0" y="1485"/>
                    <a:pt x="749" y="2989"/>
                    <a:pt x="1642" y="3788"/>
                  </a:cubicBezTo>
                  <a:cubicBezTo>
                    <a:pt x="3186" y="5128"/>
                    <a:pt x="5050" y="6037"/>
                    <a:pt x="7056" y="6428"/>
                  </a:cubicBezTo>
                  <a:cubicBezTo>
                    <a:pt x="7098" y="6428"/>
                    <a:pt x="7122" y="6404"/>
                    <a:pt x="7122" y="6366"/>
                  </a:cubicBezTo>
                  <a:cubicBezTo>
                    <a:pt x="7286" y="6334"/>
                    <a:pt x="7443" y="6162"/>
                    <a:pt x="7346" y="5990"/>
                  </a:cubicBezTo>
                  <a:cubicBezTo>
                    <a:pt x="6429" y="4298"/>
                    <a:pt x="5661" y="2370"/>
                    <a:pt x="4251" y="1011"/>
                  </a:cubicBezTo>
                  <a:cubicBezTo>
                    <a:pt x="3726" y="483"/>
                    <a:pt x="2943" y="0"/>
                    <a:pt x="218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8"/>
            <p:cNvSpPr/>
            <p:nvPr/>
          </p:nvSpPr>
          <p:spPr>
            <a:xfrm>
              <a:off x="5317206" y="2765037"/>
              <a:ext cx="2001624" cy="830947"/>
            </a:xfrm>
            <a:custGeom>
              <a:avLst/>
              <a:gdLst/>
              <a:ahLst/>
              <a:cxnLst/>
              <a:rect l="l" t="t" r="r" b="b"/>
              <a:pathLst>
                <a:path w="79186" h="32873" extrusionOk="0">
                  <a:moveTo>
                    <a:pt x="21143" y="1"/>
                  </a:moveTo>
                  <a:cubicBezTo>
                    <a:pt x="19108" y="1"/>
                    <a:pt x="17071" y="197"/>
                    <a:pt x="15113" y="666"/>
                  </a:cubicBezTo>
                  <a:cubicBezTo>
                    <a:pt x="1711" y="3894"/>
                    <a:pt x="0" y="20726"/>
                    <a:pt x="10016" y="26676"/>
                  </a:cubicBezTo>
                  <a:cubicBezTo>
                    <a:pt x="19170" y="32115"/>
                    <a:pt x="51101" y="32873"/>
                    <a:pt x="68192" y="32873"/>
                  </a:cubicBezTo>
                  <a:cubicBezTo>
                    <a:pt x="74797" y="32873"/>
                    <a:pt x="79186" y="32760"/>
                    <a:pt x="79186" y="32760"/>
                  </a:cubicBezTo>
                  <a:lnTo>
                    <a:pt x="66975" y="12073"/>
                  </a:lnTo>
                  <a:cubicBezTo>
                    <a:pt x="66975" y="12073"/>
                    <a:pt x="62158" y="11062"/>
                    <a:pt x="55189" y="10137"/>
                  </a:cubicBezTo>
                  <a:lnTo>
                    <a:pt x="55189" y="10137"/>
                  </a:lnTo>
                  <a:lnTo>
                    <a:pt x="55189" y="4834"/>
                  </a:lnTo>
                  <a:lnTo>
                    <a:pt x="41319" y="4834"/>
                  </a:lnTo>
                  <a:cubicBezTo>
                    <a:pt x="41319" y="4834"/>
                    <a:pt x="31259" y="1"/>
                    <a:pt x="21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8"/>
            <p:cNvSpPr/>
            <p:nvPr/>
          </p:nvSpPr>
          <p:spPr>
            <a:xfrm>
              <a:off x="5889900" y="2952841"/>
              <a:ext cx="1141456" cy="153207"/>
            </a:xfrm>
            <a:custGeom>
              <a:avLst/>
              <a:gdLst/>
              <a:ahLst/>
              <a:cxnLst/>
              <a:rect l="l" t="t" r="r" b="b"/>
              <a:pathLst>
                <a:path w="45157" h="6061" extrusionOk="0">
                  <a:moveTo>
                    <a:pt x="1610" y="1"/>
                  </a:moveTo>
                  <a:cubicBezTo>
                    <a:pt x="1563" y="1"/>
                    <a:pt x="1543" y="64"/>
                    <a:pt x="1610" y="71"/>
                  </a:cubicBezTo>
                  <a:cubicBezTo>
                    <a:pt x="2412" y="252"/>
                    <a:pt x="3196" y="483"/>
                    <a:pt x="3999" y="655"/>
                  </a:cubicBezTo>
                  <a:cubicBezTo>
                    <a:pt x="4231" y="710"/>
                    <a:pt x="4457" y="757"/>
                    <a:pt x="4688" y="804"/>
                  </a:cubicBezTo>
                  <a:cubicBezTo>
                    <a:pt x="3141" y="886"/>
                    <a:pt x="1594" y="1004"/>
                    <a:pt x="51" y="1141"/>
                  </a:cubicBezTo>
                  <a:cubicBezTo>
                    <a:pt x="2" y="1141"/>
                    <a:pt x="0" y="1220"/>
                    <a:pt x="44" y="1220"/>
                  </a:cubicBezTo>
                  <a:cubicBezTo>
                    <a:pt x="46" y="1220"/>
                    <a:pt x="48" y="1219"/>
                    <a:pt x="51" y="1219"/>
                  </a:cubicBezTo>
                  <a:cubicBezTo>
                    <a:pt x="1525" y="1134"/>
                    <a:pt x="3005" y="1101"/>
                    <a:pt x="4484" y="1101"/>
                  </a:cubicBezTo>
                  <a:cubicBezTo>
                    <a:pt x="5115" y="1101"/>
                    <a:pt x="5746" y="1107"/>
                    <a:pt x="6377" y="1117"/>
                  </a:cubicBezTo>
                  <a:cubicBezTo>
                    <a:pt x="8485" y="1152"/>
                    <a:pt x="10564" y="1199"/>
                    <a:pt x="12652" y="1321"/>
                  </a:cubicBezTo>
                  <a:cubicBezTo>
                    <a:pt x="16879" y="1560"/>
                    <a:pt x="21097" y="1940"/>
                    <a:pt x="25308" y="2379"/>
                  </a:cubicBezTo>
                  <a:cubicBezTo>
                    <a:pt x="27667" y="2629"/>
                    <a:pt x="41980" y="4717"/>
                    <a:pt x="44354" y="4815"/>
                  </a:cubicBezTo>
                  <a:lnTo>
                    <a:pt x="44381" y="4815"/>
                  </a:lnTo>
                  <a:cubicBezTo>
                    <a:pt x="44381" y="4870"/>
                    <a:pt x="44421" y="4925"/>
                    <a:pt x="44448" y="4979"/>
                  </a:cubicBezTo>
                  <a:cubicBezTo>
                    <a:pt x="44510" y="5105"/>
                    <a:pt x="44581" y="5234"/>
                    <a:pt x="44648" y="5359"/>
                  </a:cubicBezTo>
                  <a:cubicBezTo>
                    <a:pt x="44718" y="5482"/>
                    <a:pt x="44781" y="5599"/>
                    <a:pt x="44859" y="5717"/>
                  </a:cubicBezTo>
                  <a:lnTo>
                    <a:pt x="44973" y="5889"/>
                  </a:lnTo>
                  <a:lnTo>
                    <a:pt x="45032" y="5975"/>
                  </a:lnTo>
                  <a:cubicBezTo>
                    <a:pt x="45058" y="6001"/>
                    <a:pt x="45077" y="6027"/>
                    <a:pt x="45095" y="6056"/>
                  </a:cubicBezTo>
                  <a:lnTo>
                    <a:pt x="45095" y="6056"/>
                  </a:lnTo>
                  <a:cubicBezTo>
                    <a:pt x="45099" y="6043"/>
                    <a:pt x="45157" y="6011"/>
                    <a:pt x="45130" y="5967"/>
                  </a:cubicBezTo>
                  <a:cubicBezTo>
                    <a:pt x="45118" y="5936"/>
                    <a:pt x="45110" y="5900"/>
                    <a:pt x="45106" y="5865"/>
                  </a:cubicBezTo>
                  <a:lnTo>
                    <a:pt x="45106" y="5775"/>
                  </a:lnTo>
                  <a:lnTo>
                    <a:pt x="45051" y="5576"/>
                  </a:lnTo>
                  <a:cubicBezTo>
                    <a:pt x="45012" y="5438"/>
                    <a:pt x="44965" y="5301"/>
                    <a:pt x="44910" y="5171"/>
                  </a:cubicBezTo>
                  <a:cubicBezTo>
                    <a:pt x="44855" y="5039"/>
                    <a:pt x="44801" y="4909"/>
                    <a:pt x="44738" y="4776"/>
                  </a:cubicBezTo>
                  <a:cubicBezTo>
                    <a:pt x="44660" y="4659"/>
                    <a:pt x="44577" y="4541"/>
                    <a:pt x="44487" y="4431"/>
                  </a:cubicBezTo>
                  <a:cubicBezTo>
                    <a:pt x="44487" y="4431"/>
                    <a:pt x="44460" y="4431"/>
                    <a:pt x="44452" y="4408"/>
                  </a:cubicBezTo>
                  <a:lnTo>
                    <a:pt x="44389" y="4408"/>
                  </a:lnTo>
                  <a:cubicBezTo>
                    <a:pt x="42324" y="4024"/>
                    <a:pt x="28289" y="2014"/>
                    <a:pt x="26201" y="1779"/>
                  </a:cubicBezTo>
                  <a:cubicBezTo>
                    <a:pt x="24114" y="1540"/>
                    <a:pt x="21991" y="1340"/>
                    <a:pt x="19875" y="1161"/>
                  </a:cubicBezTo>
                  <a:cubicBezTo>
                    <a:pt x="16282" y="853"/>
                    <a:pt x="12677" y="697"/>
                    <a:pt x="9070" y="697"/>
                  </a:cubicBezTo>
                  <a:cubicBezTo>
                    <a:pt x="8450" y="697"/>
                    <a:pt x="7831" y="701"/>
                    <a:pt x="7211" y="710"/>
                  </a:cubicBezTo>
                  <a:cubicBezTo>
                    <a:pt x="6816" y="710"/>
                    <a:pt x="6424" y="710"/>
                    <a:pt x="6024" y="741"/>
                  </a:cubicBezTo>
                  <a:lnTo>
                    <a:pt x="5766" y="678"/>
                  </a:lnTo>
                  <a:cubicBezTo>
                    <a:pt x="5562" y="631"/>
                    <a:pt x="5363" y="581"/>
                    <a:pt x="5155" y="541"/>
                  </a:cubicBezTo>
                  <a:cubicBezTo>
                    <a:pt x="4779" y="467"/>
                    <a:pt x="4395" y="412"/>
                    <a:pt x="4011" y="353"/>
                  </a:cubicBezTo>
                  <a:cubicBezTo>
                    <a:pt x="3208" y="232"/>
                    <a:pt x="2409" y="146"/>
                    <a:pt x="1610" y="1"/>
                  </a:cubicBezTo>
                  <a:close/>
                  <a:moveTo>
                    <a:pt x="45095" y="6056"/>
                  </a:moveTo>
                  <a:cubicBezTo>
                    <a:pt x="45095" y="6058"/>
                    <a:pt x="45095" y="6060"/>
                    <a:pt x="45098" y="6061"/>
                  </a:cubicBezTo>
                  <a:cubicBezTo>
                    <a:pt x="45097" y="6059"/>
                    <a:pt x="45096" y="6058"/>
                    <a:pt x="45095" y="6056"/>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8"/>
            <p:cNvSpPr/>
            <p:nvPr/>
          </p:nvSpPr>
          <p:spPr>
            <a:xfrm>
              <a:off x="6925586" y="3081649"/>
              <a:ext cx="282274" cy="481233"/>
            </a:xfrm>
            <a:custGeom>
              <a:avLst/>
              <a:gdLst/>
              <a:ahLst/>
              <a:cxnLst/>
              <a:rect l="l" t="t" r="r" b="b"/>
              <a:pathLst>
                <a:path w="11167" h="19038" extrusionOk="0">
                  <a:moveTo>
                    <a:pt x="57" y="1"/>
                  </a:moveTo>
                  <a:cubicBezTo>
                    <a:pt x="28" y="1"/>
                    <a:pt x="0" y="30"/>
                    <a:pt x="11" y="60"/>
                  </a:cubicBezTo>
                  <a:cubicBezTo>
                    <a:pt x="246" y="710"/>
                    <a:pt x="3360" y="6261"/>
                    <a:pt x="4073" y="7502"/>
                  </a:cubicBezTo>
                  <a:cubicBezTo>
                    <a:pt x="5507" y="9963"/>
                    <a:pt x="7027" y="12403"/>
                    <a:pt x="8508" y="14844"/>
                  </a:cubicBezTo>
                  <a:cubicBezTo>
                    <a:pt x="8931" y="15545"/>
                    <a:pt x="9370" y="16234"/>
                    <a:pt x="9800" y="16927"/>
                  </a:cubicBezTo>
                  <a:cubicBezTo>
                    <a:pt x="10235" y="17621"/>
                    <a:pt x="10690" y="18302"/>
                    <a:pt x="11081" y="19015"/>
                  </a:cubicBezTo>
                  <a:cubicBezTo>
                    <a:pt x="11092" y="19030"/>
                    <a:pt x="11107" y="19037"/>
                    <a:pt x="11121" y="19037"/>
                  </a:cubicBezTo>
                  <a:cubicBezTo>
                    <a:pt x="11146" y="19037"/>
                    <a:pt x="11166" y="19014"/>
                    <a:pt x="11151" y="18977"/>
                  </a:cubicBezTo>
                  <a:cubicBezTo>
                    <a:pt x="10395" y="17766"/>
                    <a:pt x="9753" y="16473"/>
                    <a:pt x="9056" y="15227"/>
                  </a:cubicBezTo>
                  <a:lnTo>
                    <a:pt x="6960" y="11474"/>
                  </a:lnTo>
                  <a:cubicBezTo>
                    <a:pt x="5570" y="8983"/>
                    <a:pt x="583" y="601"/>
                    <a:pt x="90" y="17"/>
                  </a:cubicBezTo>
                  <a:cubicBezTo>
                    <a:pt x="81" y="6"/>
                    <a:pt x="69" y="1"/>
                    <a:pt x="5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8"/>
            <p:cNvSpPr/>
            <p:nvPr/>
          </p:nvSpPr>
          <p:spPr>
            <a:xfrm>
              <a:off x="6364065" y="1919362"/>
              <a:ext cx="827611" cy="1066281"/>
            </a:xfrm>
            <a:custGeom>
              <a:avLst/>
              <a:gdLst/>
              <a:ahLst/>
              <a:cxnLst/>
              <a:rect l="l" t="t" r="r" b="b"/>
              <a:pathLst>
                <a:path w="32741" h="42183" extrusionOk="0">
                  <a:moveTo>
                    <a:pt x="14739" y="1"/>
                  </a:moveTo>
                  <a:cubicBezTo>
                    <a:pt x="13036" y="1"/>
                    <a:pt x="11444" y="728"/>
                    <a:pt x="10192" y="1994"/>
                  </a:cubicBezTo>
                  <a:cubicBezTo>
                    <a:pt x="9530" y="2671"/>
                    <a:pt x="2605" y="12139"/>
                    <a:pt x="1774" y="16135"/>
                  </a:cubicBezTo>
                  <a:cubicBezTo>
                    <a:pt x="1042" y="19660"/>
                    <a:pt x="2832" y="23045"/>
                    <a:pt x="2832" y="23045"/>
                  </a:cubicBezTo>
                  <a:lnTo>
                    <a:pt x="0" y="39634"/>
                  </a:lnTo>
                  <a:cubicBezTo>
                    <a:pt x="0" y="39634"/>
                    <a:pt x="6528" y="42182"/>
                    <a:pt x="16161" y="42182"/>
                  </a:cubicBezTo>
                  <a:cubicBezTo>
                    <a:pt x="21040" y="42182"/>
                    <a:pt x="26714" y="41529"/>
                    <a:pt x="32740" y="39560"/>
                  </a:cubicBezTo>
                  <a:cubicBezTo>
                    <a:pt x="32740" y="39560"/>
                    <a:pt x="27432" y="10456"/>
                    <a:pt x="20428" y="2856"/>
                  </a:cubicBezTo>
                  <a:cubicBezTo>
                    <a:pt x="18599" y="871"/>
                    <a:pt x="16602" y="1"/>
                    <a:pt x="147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p:nvPr/>
          </p:nvSpPr>
          <p:spPr>
            <a:xfrm>
              <a:off x="6765989" y="1943072"/>
              <a:ext cx="843687" cy="1081245"/>
            </a:xfrm>
            <a:custGeom>
              <a:avLst/>
              <a:gdLst/>
              <a:ahLst/>
              <a:cxnLst/>
              <a:rect l="l" t="t" r="r" b="b"/>
              <a:pathLst>
                <a:path w="33377" h="42775" extrusionOk="0">
                  <a:moveTo>
                    <a:pt x="2041" y="0"/>
                  </a:moveTo>
                  <a:cubicBezTo>
                    <a:pt x="503" y="0"/>
                    <a:pt x="1" y="1444"/>
                    <a:pt x="2134" y="5577"/>
                  </a:cubicBezTo>
                  <a:cubicBezTo>
                    <a:pt x="5675" y="12443"/>
                    <a:pt x="15844" y="25488"/>
                    <a:pt x="15350" y="26111"/>
                  </a:cubicBezTo>
                  <a:cubicBezTo>
                    <a:pt x="14661" y="26999"/>
                    <a:pt x="9385" y="29777"/>
                    <a:pt x="8049" y="30306"/>
                  </a:cubicBezTo>
                  <a:cubicBezTo>
                    <a:pt x="6364" y="30968"/>
                    <a:pt x="12509" y="42775"/>
                    <a:pt x="14300" y="42775"/>
                  </a:cubicBezTo>
                  <a:cubicBezTo>
                    <a:pt x="14333" y="42775"/>
                    <a:pt x="14365" y="42771"/>
                    <a:pt x="14395" y="42762"/>
                  </a:cubicBezTo>
                  <a:cubicBezTo>
                    <a:pt x="21829" y="40734"/>
                    <a:pt x="31595" y="34235"/>
                    <a:pt x="32512" y="29405"/>
                  </a:cubicBezTo>
                  <a:cubicBezTo>
                    <a:pt x="33377" y="24833"/>
                    <a:pt x="20744" y="11311"/>
                    <a:pt x="6502" y="1863"/>
                  </a:cubicBezTo>
                  <a:cubicBezTo>
                    <a:pt x="4880" y="789"/>
                    <a:pt x="3178" y="0"/>
                    <a:pt x="2041" y="0"/>
                  </a:cubicBezTo>
                  <a:close/>
                </a:path>
              </a:pathLst>
            </a:custGeom>
            <a:solidFill>
              <a:srgbClr val="986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8"/>
            <p:cNvSpPr/>
            <p:nvPr/>
          </p:nvSpPr>
          <p:spPr>
            <a:xfrm>
              <a:off x="6453165" y="2695729"/>
              <a:ext cx="757011" cy="456411"/>
            </a:xfrm>
            <a:custGeom>
              <a:avLst/>
              <a:gdLst/>
              <a:ahLst/>
              <a:cxnLst/>
              <a:rect l="l" t="t" r="r" b="b"/>
              <a:pathLst>
                <a:path w="29948" h="18056" extrusionOk="0">
                  <a:moveTo>
                    <a:pt x="23571" y="0"/>
                  </a:moveTo>
                  <a:cubicBezTo>
                    <a:pt x="23571" y="0"/>
                    <a:pt x="18400" y="831"/>
                    <a:pt x="15043" y="1532"/>
                  </a:cubicBezTo>
                  <a:cubicBezTo>
                    <a:pt x="13166" y="1928"/>
                    <a:pt x="10017" y="2883"/>
                    <a:pt x="8771" y="3799"/>
                  </a:cubicBezTo>
                  <a:cubicBezTo>
                    <a:pt x="6911" y="5175"/>
                    <a:pt x="1" y="12100"/>
                    <a:pt x="1646" y="13812"/>
                  </a:cubicBezTo>
                  <a:cubicBezTo>
                    <a:pt x="1975" y="14157"/>
                    <a:pt x="2328" y="14291"/>
                    <a:pt x="2678" y="14291"/>
                  </a:cubicBezTo>
                  <a:cubicBezTo>
                    <a:pt x="3600" y="14291"/>
                    <a:pt x="4504" y="13360"/>
                    <a:pt x="4893" y="12902"/>
                  </a:cubicBezTo>
                  <a:lnTo>
                    <a:pt x="4893" y="12902"/>
                  </a:lnTo>
                  <a:cubicBezTo>
                    <a:pt x="4360" y="13605"/>
                    <a:pt x="3047" y="15608"/>
                    <a:pt x="4635" y="16495"/>
                  </a:cubicBezTo>
                  <a:cubicBezTo>
                    <a:pt x="4880" y="16632"/>
                    <a:pt x="5130" y="16692"/>
                    <a:pt x="5379" y="16692"/>
                  </a:cubicBezTo>
                  <a:cubicBezTo>
                    <a:pt x="6228" y="16692"/>
                    <a:pt x="7069" y="15996"/>
                    <a:pt x="7705" y="15288"/>
                  </a:cubicBezTo>
                  <a:lnTo>
                    <a:pt x="7705" y="15288"/>
                  </a:lnTo>
                  <a:cubicBezTo>
                    <a:pt x="7281" y="16101"/>
                    <a:pt x="7126" y="17041"/>
                    <a:pt x="8231" y="17525"/>
                  </a:cubicBezTo>
                  <a:cubicBezTo>
                    <a:pt x="8406" y="17602"/>
                    <a:pt x="8592" y="17637"/>
                    <a:pt x="8783" y="17637"/>
                  </a:cubicBezTo>
                  <a:cubicBezTo>
                    <a:pt x="9650" y="17637"/>
                    <a:pt x="10645" y="16921"/>
                    <a:pt x="11463" y="16151"/>
                  </a:cubicBezTo>
                  <a:lnTo>
                    <a:pt x="11463" y="16151"/>
                  </a:lnTo>
                  <a:cubicBezTo>
                    <a:pt x="11102" y="16802"/>
                    <a:pt x="11024" y="17475"/>
                    <a:pt x="11780" y="17898"/>
                  </a:cubicBezTo>
                  <a:cubicBezTo>
                    <a:pt x="11974" y="18006"/>
                    <a:pt x="12196" y="18055"/>
                    <a:pt x="12440" y="18055"/>
                  </a:cubicBezTo>
                  <a:cubicBezTo>
                    <a:pt x="14785" y="18055"/>
                    <a:pt x="19100" y="13515"/>
                    <a:pt x="19100" y="13515"/>
                  </a:cubicBezTo>
                  <a:cubicBezTo>
                    <a:pt x="19855" y="13553"/>
                    <a:pt x="20559" y="13573"/>
                    <a:pt x="21224" y="13573"/>
                  </a:cubicBezTo>
                  <a:cubicBezTo>
                    <a:pt x="24512" y="13573"/>
                    <a:pt x="26828" y="13104"/>
                    <a:pt x="29399" y="12214"/>
                  </a:cubicBezTo>
                  <a:cubicBezTo>
                    <a:pt x="29948" y="12022"/>
                    <a:pt x="23571" y="0"/>
                    <a:pt x="23571" y="0"/>
                  </a:cubicBezTo>
                  <a:close/>
                </a:path>
              </a:pathLst>
            </a:custGeom>
            <a:solidFill>
              <a:srgbClr val="986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8"/>
            <p:cNvSpPr/>
            <p:nvPr/>
          </p:nvSpPr>
          <p:spPr>
            <a:xfrm>
              <a:off x="6645647" y="2930471"/>
              <a:ext cx="126792" cy="156569"/>
            </a:xfrm>
            <a:custGeom>
              <a:avLst/>
              <a:gdLst/>
              <a:ahLst/>
              <a:cxnLst/>
              <a:rect l="l" t="t" r="r" b="b"/>
              <a:pathLst>
                <a:path w="5016" h="6194" extrusionOk="0">
                  <a:moveTo>
                    <a:pt x="4963" y="0"/>
                  </a:moveTo>
                  <a:cubicBezTo>
                    <a:pt x="4952" y="0"/>
                    <a:pt x="4939" y="5"/>
                    <a:pt x="4928" y="16"/>
                  </a:cubicBezTo>
                  <a:cubicBezTo>
                    <a:pt x="4439" y="549"/>
                    <a:pt x="3902" y="1027"/>
                    <a:pt x="3452" y="1497"/>
                  </a:cubicBezTo>
                  <a:cubicBezTo>
                    <a:pt x="3005" y="1963"/>
                    <a:pt x="2566" y="2457"/>
                    <a:pt x="2151" y="2946"/>
                  </a:cubicBezTo>
                  <a:cubicBezTo>
                    <a:pt x="1736" y="3471"/>
                    <a:pt x="1352" y="4016"/>
                    <a:pt x="999" y="4584"/>
                  </a:cubicBezTo>
                  <a:cubicBezTo>
                    <a:pt x="811" y="4874"/>
                    <a:pt x="619" y="5159"/>
                    <a:pt x="431" y="5445"/>
                  </a:cubicBezTo>
                  <a:cubicBezTo>
                    <a:pt x="267" y="5665"/>
                    <a:pt x="122" y="5904"/>
                    <a:pt x="5" y="6155"/>
                  </a:cubicBezTo>
                  <a:cubicBezTo>
                    <a:pt x="1" y="6163"/>
                    <a:pt x="5" y="6174"/>
                    <a:pt x="8" y="6182"/>
                  </a:cubicBezTo>
                  <a:cubicBezTo>
                    <a:pt x="13" y="6190"/>
                    <a:pt x="23" y="6194"/>
                    <a:pt x="33" y="6194"/>
                  </a:cubicBezTo>
                  <a:cubicBezTo>
                    <a:pt x="38" y="6194"/>
                    <a:pt x="43" y="6192"/>
                    <a:pt x="48" y="6190"/>
                  </a:cubicBezTo>
                  <a:cubicBezTo>
                    <a:pt x="259" y="5962"/>
                    <a:pt x="451" y="5716"/>
                    <a:pt x="619" y="5461"/>
                  </a:cubicBezTo>
                  <a:cubicBezTo>
                    <a:pt x="811" y="5179"/>
                    <a:pt x="1011" y="4937"/>
                    <a:pt x="1211" y="4686"/>
                  </a:cubicBezTo>
                  <a:cubicBezTo>
                    <a:pt x="1626" y="4192"/>
                    <a:pt x="2053" y="3729"/>
                    <a:pt x="2456" y="3209"/>
                  </a:cubicBezTo>
                  <a:cubicBezTo>
                    <a:pt x="2860" y="2688"/>
                    <a:pt x="3271" y="2159"/>
                    <a:pt x="3682" y="1638"/>
                  </a:cubicBezTo>
                  <a:cubicBezTo>
                    <a:pt x="4087" y="1090"/>
                    <a:pt x="4525" y="569"/>
                    <a:pt x="4987" y="71"/>
                  </a:cubicBezTo>
                  <a:cubicBezTo>
                    <a:pt x="5016" y="32"/>
                    <a:pt x="4993" y="0"/>
                    <a:pt x="496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8"/>
            <p:cNvSpPr/>
            <p:nvPr/>
          </p:nvSpPr>
          <p:spPr>
            <a:xfrm>
              <a:off x="6568756" y="2884796"/>
              <a:ext cx="120422" cy="148025"/>
            </a:xfrm>
            <a:custGeom>
              <a:avLst/>
              <a:gdLst/>
              <a:ahLst/>
              <a:cxnLst/>
              <a:rect l="l" t="t" r="r" b="b"/>
              <a:pathLst>
                <a:path w="4764" h="5856" extrusionOk="0">
                  <a:moveTo>
                    <a:pt x="4718" y="1"/>
                  </a:moveTo>
                  <a:cubicBezTo>
                    <a:pt x="4708" y="1"/>
                    <a:pt x="4698" y="5"/>
                    <a:pt x="4688" y="13"/>
                  </a:cubicBezTo>
                  <a:cubicBezTo>
                    <a:pt x="3736" y="812"/>
                    <a:pt x="2866" y="1705"/>
                    <a:pt x="2090" y="2678"/>
                  </a:cubicBezTo>
                  <a:cubicBezTo>
                    <a:pt x="1327" y="3652"/>
                    <a:pt x="637" y="4683"/>
                    <a:pt x="18" y="5760"/>
                  </a:cubicBezTo>
                  <a:cubicBezTo>
                    <a:pt x="1" y="5804"/>
                    <a:pt x="41" y="5856"/>
                    <a:pt x="82" y="5856"/>
                  </a:cubicBezTo>
                  <a:cubicBezTo>
                    <a:pt x="95" y="5856"/>
                    <a:pt x="109" y="5850"/>
                    <a:pt x="120" y="5838"/>
                  </a:cubicBezTo>
                  <a:cubicBezTo>
                    <a:pt x="328" y="5630"/>
                    <a:pt x="2009" y="3433"/>
                    <a:pt x="2396" y="2967"/>
                  </a:cubicBezTo>
                  <a:cubicBezTo>
                    <a:pt x="3180" y="2003"/>
                    <a:pt x="3971" y="1047"/>
                    <a:pt x="4746" y="60"/>
                  </a:cubicBezTo>
                  <a:cubicBezTo>
                    <a:pt x="4763" y="26"/>
                    <a:pt x="4744" y="1"/>
                    <a:pt x="471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8"/>
            <p:cNvSpPr/>
            <p:nvPr/>
          </p:nvSpPr>
          <p:spPr>
            <a:xfrm>
              <a:off x="6737452" y="2973163"/>
              <a:ext cx="120599" cy="134426"/>
            </a:xfrm>
            <a:custGeom>
              <a:avLst/>
              <a:gdLst/>
              <a:ahLst/>
              <a:cxnLst/>
              <a:rect l="l" t="t" r="r" b="b"/>
              <a:pathLst>
                <a:path w="4771" h="5318" extrusionOk="0">
                  <a:moveTo>
                    <a:pt x="4680" y="0"/>
                  </a:moveTo>
                  <a:cubicBezTo>
                    <a:pt x="3737" y="724"/>
                    <a:pt x="2847" y="1523"/>
                    <a:pt x="2021" y="2382"/>
                  </a:cubicBezTo>
                  <a:cubicBezTo>
                    <a:pt x="1292" y="3291"/>
                    <a:pt x="623" y="4250"/>
                    <a:pt x="16" y="5249"/>
                  </a:cubicBezTo>
                  <a:cubicBezTo>
                    <a:pt x="1" y="5281"/>
                    <a:pt x="34" y="5318"/>
                    <a:pt x="59" y="5318"/>
                  </a:cubicBezTo>
                  <a:cubicBezTo>
                    <a:pt x="67" y="5318"/>
                    <a:pt x="74" y="5314"/>
                    <a:pt x="79" y="5304"/>
                  </a:cubicBezTo>
                  <a:cubicBezTo>
                    <a:pt x="473" y="4920"/>
                    <a:pt x="1892" y="3087"/>
                    <a:pt x="2279" y="2652"/>
                  </a:cubicBezTo>
                  <a:cubicBezTo>
                    <a:pt x="3078" y="1751"/>
                    <a:pt x="3913" y="909"/>
                    <a:pt x="4740" y="51"/>
                  </a:cubicBezTo>
                  <a:cubicBezTo>
                    <a:pt x="4771" y="24"/>
                    <a:pt x="4720" y="0"/>
                    <a:pt x="468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8"/>
            <p:cNvSpPr/>
            <p:nvPr/>
          </p:nvSpPr>
          <p:spPr>
            <a:xfrm>
              <a:off x="6919621" y="2119653"/>
              <a:ext cx="233918" cy="195597"/>
            </a:xfrm>
            <a:custGeom>
              <a:avLst/>
              <a:gdLst/>
              <a:ahLst/>
              <a:cxnLst/>
              <a:rect l="l" t="t" r="r" b="b"/>
              <a:pathLst>
                <a:path w="9254" h="7738" extrusionOk="0">
                  <a:moveTo>
                    <a:pt x="8344" y="1"/>
                  </a:moveTo>
                  <a:lnTo>
                    <a:pt x="0" y="6907"/>
                  </a:lnTo>
                  <a:cubicBezTo>
                    <a:pt x="0" y="6907"/>
                    <a:pt x="487" y="7738"/>
                    <a:pt x="1113" y="7738"/>
                  </a:cubicBezTo>
                  <a:cubicBezTo>
                    <a:pt x="1230" y="7738"/>
                    <a:pt x="1352" y="7709"/>
                    <a:pt x="1477" y="7639"/>
                  </a:cubicBezTo>
                  <a:cubicBezTo>
                    <a:pt x="2273" y="7200"/>
                    <a:pt x="1908" y="5799"/>
                    <a:pt x="1908" y="5799"/>
                  </a:cubicBezTo>
                  <a:lnTo>
                    <a:pt x="1908" y="5799"/>
                  </a:lnTo>
                  <a:cubicBezTo>
                    <a:pt x="1908" y="5799"/>
                    <a:pt x="2458" y="6308"/>
                    <a:pt x="3048" y="6308"/>
                  </a:cubicBezTo>
                  <a:cubicBezTo>
                    <a:pt x="3232" y="6308"/>
                    <a:pt x="3420" y="6258"/>
                    <a:pt x="3596" y="6128"/>
                  </a:cubicBezTo>
                  <a:cubicBezTo>
                    <a:pt x="4333" y="5579"/>
                    <a:pt x="3691" y="4251"/>
                    <a:pt x="3690" y="4251"/>
                  </a:cubicBezTo>
                  <a:lnTo>
                    <a:pt x="3690" y="4251"/>
                  </a:lnTo>
                  <a:cubicBezTo>
                    <a:pt x="3691" y="4251"/>
                    <a:pt x="4266" y="4757"/>
                    <a:pt x="4863" y="4757"/>
                  </a:cubicBezTo>
                  <a:cubicBezTo>
                    <a:pt x="5048" y="4757"/>
                    <a:pt x="5234" y="4709"/>
                    <a:pt x="5406" y="4584"/>
                  </a:cubicBezTo>
                  <a:cubicBezTo>
                    <a:pt x="6142" y="4055"/>
                    <a:pt x="5441" y="2751"/>
                    <a:pt x="5441" y="2751"/>
                  </a:cubicBezTo>
                  <a:lnTo>
                    <a:pt x="5441" y="2751"/>
                  </a:lnTo>
                  <a:cubicBezTo>
                    <a:pt x="5441" y="2751"/>
                    <a:pt x="6077" y="3261"/>
                    <a:pt x="6675" y="3261"/>
                  </a:cubicBezTo>
                  <a:cubicBezTo>
                    <a:pt x="6838" y="3261"/>
                    <a:pt x="6998" y="3223"/>
                    <a:pt x="7142" y="3127"/>
                  </a:cubicBezTo>
                  <a:cubicBezTo>
                    <a:pt x="7811" y="2680"/>
                    <a:pt x="7052" y="1458"/>
                    <a:pt x="7051" y="1458"/>
                  </a:cubicBezTo>
                  <a:lnTo>
                    <a:pt x="7051" y="1458"/>
                  </a:lnTo>
                  <a:cubicBezTo>
                    <a:pt x="7052" y="1458"/>
                    <a:pt x="7645" y="1931"/>
                    <a:pt x="8187" y="1931"/>
                  </a:cubicBezTo>
                  <a:cubicBezTo>
                    <a:pt x="8356" y="1931"/>
                    <a:pt x="8521" y="1885"/>
                    <a:pt x="8661" y="1764"/>
                  </a:cubicBezTo>
                  <a:cubicBezTo>
                    <a:pt x="9253" y="1258"/>
                    <a:pt x="8344" y="1"/>
                    <a:pt x="83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8"/>
            <p:cNvSpPr/>
            <p:nvPr/>
          </p:nvSpPr>
          <p:spPr>
            <a:xfrm>
              <a:off x="6762880" y="1940215"/>
              <a:ext cx="379567" cy="366903"/>
            </a:xfrm>
            <a:custGeom>
              <a:avLst/>
              <a:gdLst/>
              <a:ahLst/>
              <a:cxnLst/>
              <a:rect l="l" t="t" r="r" b="b"/>
              <a:pathLst>
                <a:path w="15016" h="14515" extrusionOk="0">
                  <a:moveTo>
                    <a:pt x="2225" y="0"/>
                  </a:moveTo>
                  <a:cubicBezTo>
                    <a:pt x="542" y="0"/>
                    <a:pt x="1" y="1401"/>
                    <a:pt x="1689" y="5513"/>
                  </a:cubicBezTo>
                  <a:cubicBezTo>
                    <a:pt x="2942" y="8655"/>
                    <a:pt x="4486" y="11671"/>
                    <a:pt x="6311" y="14515"/>
                  </a:cubicBezTo>
                  <a:lnTo>
                    <a:pt x="15015" y="7261"/>
                  </a:lnTo>
                  <a:cubicBezTo>
                    <a:pt x="15015" y="7261"/>
                    <a:pt x="7807" y="1705"/>
                    <a:pt x="4533" y="519"/>
                  </a:cubicBezTo>
                  <a:cubicBezTo>
                    <a:pt x="3642" y="196"/>
                    <a:pt x="2854"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8"/>
            <p:cNvSpPr/>
            <p:nvPr/>
          </p:nvSpPr>
          <p:spPr>
            <a:xfrm>
              <a:off x="6820360" y="2131002"/>
              <a:ext cx="102500" cy="176740"/>
            </a:xfrm>
            <a:custGeom>
              <a:avLst/>
              <a:gdLst/>
              <a:ahLst/>
              <a:cxnLst/>
              <a:rect l="l" t="t" r="r" b="b"/>
              <a:pathLst>
                <a:path w="4055" h="6992" extrusionOk="0">
                  <a:moveTo>
                    <a:pt x="100" y="0"/>
                  </a:moveTo>
                  <a:cubicBezTo>
                    <a:pt x="89" y="0"/>
                    <a:pt x="78" y="5"/>
                    <a:pt x="69" y="14"/>
                  </a:cubicBezTo>
                  <a:cubicBezTo>
                    <a:pt x="61" y="22"/>
                    <a:pt x="57" y="38"/>
                    <a:pt x="61" y="49"/>
                  </a:cubicBezTo>
                  <a:cubicBezTo>
                    <a:pt x="190" y="371"/>
                    <a:pt x="1174" y="2235"/>
                    <a:pt x="1385" y="2647"/>
                  </a:cubicBezTo>
                  <a:cubicBezTo>
                    <a:pt x="1311" y="2571"/>
                    <a:pt x="245" y="1624"/>
                    <a:pt x="81" y="1443"/>
                  </a:cubicBezTo>
                  <a:cubicBezTo>
                    <a:pt x="71" y="1432"/>
                    <a:pt x="59" y="1428"/>
                    <a:pt x="49" y="1428"/>
                  </a:cubicBezTo>
                  <a:cubicBezTo>
                    <a:pt x="22" y="1428"/>
                    <a:pt x="0" y="1459"/>
                    <a:pt x="26" y="1499"/>
                  </a:cubicBezTo>
                  <a:cubicBezTo>
                    <a:pt x="198" y="1678"/>
                    <a:pt x="1671" y="3253"/>
                    <a:pt x="1749" y="3316"/>
                  </a:cubicBezTo>
                  <a:cubicBezTo>
                    <a:pt x="1922" y="3634"/>
                    <a:pt x="3586" y="6505"/>
                    <a:pt x="3927" y="6943"/>
                  </a:cubicBezTo>
                  <a:cubicBezTo>
                    <a:pt x="3955" y="6977"/>
                    <a:pt x="3978" y="6991"/>
                    <a:pt x="3996" y="6991"/>
                  </a:cubicBezTo>
                  <a:cubicBezTo>
                    <a:pt x="4040" y="6991"/>
                    <a:pt x="4054" y="6905"/>
                    <a:pt x="4029" y="6811"/>
                  </a:cubicBezTo>
                  <a:cubicBezTo>
                    <a:pt x="3896" y="6308"/>
                    <a:pt x="422" y="374"/>
                    <a:pt x="124" y="10"/>
                  </a:cubicBezTo>
                  <a:cubicBezTo>
                    <a:pt x="117" y="3"/>
                    <a:pt x="109" y="0"/>
                    <a:pt x="100"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8"/>
            <p:cNvSpPr/>
            <p:nvPr/>
          </p:nvSpPr>
          <p:spPr>
            <a:xfrm>
              <a:off x="6574468" y="1901138"/>
              <a:ext cx="248225" cy="190795"/>
            </a:xfrm>
            <a:custGeom>
              <a:avLst/>
              <a:gdLst/>
              <a:ahLst/>
              <a:cxnLst/>
              <a:rect l="l" t="t" r="r" b="b"/>
              <a:pathLst>
                <a:path w="9820" h="7548" extrusionOk="0">
                  <a:moveTo>
                    <a:pt x="5815" y="1"/>
                  </a:moveTo>
                  <a:cubicBezTo>
                    <a:pt x="5656" y="1"/>
                    <a:pt x="5489" y="11"/>
                    <a:pt x="5316" y="31"/>
                  </a:cubicBezTo>
                  <a:cubicBezTo>
                    <a:pt x="1943" y="431"/>
                    <a:pt x="0" y="5943"/>
                    <a:pt x="811" y="6746"/>
                  </a:cubicBezTo>
                  <a:cubicBezTo>
                    <a:pt x="960" y="6893"/>
                    <a:pt x="1147" y="6953"/>
                    <a:pt x="1353" y="6953"/>
                  </a:cubicBezTo>
                  <a:cubicBezTo>
                    <a:pt x="2271" y="6953"/>
                    <a:pt x="3565" y="5759"/>
                    <a:pt x="3565" y="5759"/>
                  </a:cubicBezTo>
                  <a:cubicBezTo>
                    <a:pt x="3565" y="5759"/>
                    <a:pt x="4523" y="7548"/>
                    <a:pt x="5880" y="7548"/>
                  </a:cubicBezTo>
                  <a:cubicBezTo>
                    <a:pt x="6077" y="7548"/>
                    <a:pt x="6282" y="7510"/>
                    <a:pt x="6495" y="7424"/>
                  </a:cubicBezTo>
                  <a:cubicBezTo>
                    <a:pt x="9223" y="6316"/>
                    <a:pt x="9820" y="1"/>
                    <a:pt x="58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8"/>
            <p:cNvSpPr/>
            <p:nvPr/>
          </p:nvSpPr>
          <p:spPr>
            <a:xfrm>
              <a:off x="6601287" y="1719451"/>
              <a:ext cx="168247" cy="319053"/>
            </a:xfrm>
            <a:custGeom>
              <a:avLst/>
              <a:gdLst/>
              <a:ahLst/>
              <a:cxnLst/>
              <a:rect l="l" t="t" r="r" b="b"/>
              <a:pathLst>
                <a:path w="6656" h="12622" extrusionOk="0">
                  <a:moveTo>
                    <a:pt x="5829" y="0"/>
                  </a:moveTo>
                  <a:lnTo>
                    <a:pt x="1" y="3733"/>
                  </a:lnTo>
                  <a:lnTo>
                    <a:pt x="988" y="8074"/>
                  </a:lnTo>
                  <a:lnTo>
                    <a:pt x="1062" y="8383"/>
                  </a:lnTo>
                  <a:cubicBezTo>
                    <a:pt x="1062" y="8383"/>
                    <a:pt x="1235" y="12621"/>
                    <a:pt x="2445" y="12621"/>
                  </a:cubicBezTo>
                  <a:cubicBezTo>
                    <a:pt x="4803" y="12618"/>
                    <a:pt x="6511" y="9049"/>
                    <a:pt x="6621" y="8269"/>
                  </a:cubicBezTo>
                  <a:cubicBezTo>
                    <a:pt x="6656" y="8047"/>
                    <a:pt x="5829" y="0"/>
                    <a:pt x="5829" y="0"/>
                  </a:cubicBezTo>
                  <a:close/>
                </a:path>
              </a:pathLst>
            </a:custGeom>
            <a:solidFill>
              <a:srgbClr val="986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8"/>
            <p:cNvSpPr/>
            <p:nvPr/>
          </p:nvSpPr>
          <p:spPr>
            <a:xfrm>
              <a:off x="6601287" y="1719148"/>
              <a:ext cx="154901" cy="204091"/>
            </a:xfrm>
            <a:custGeom>
              <a:avLst/>
              <a:gdLst/>
              <a:ahLst/>
              <a:cxnLst/>
              <a:rect l="l" t="t" r="r" b="b"/>
              <a:pathLst>
                <a:path w="6128" h="8074" extrusionOk="0">
                  <a:moveTo>
                    <a:pt x="5829" y="1"/>
                  </a:moveTo>
                  <a:lnTo>
                    <a:pt x="1" y="3734"/>
                  </a:lnTo>
                  <a:lnTo>
                    <a:pt x="988" y="8074"/>
                  </a:lnTo>
                  <a:cubicBezTo>
                    <a:pt x="3338" y="7184"/>
                    <a:pt x="5202" y="5344"/>
                    <a:pt x="6127" y="3005"/>
                  </a:cubicBezTo>
                  <a:cubicBezTo>
                    <a:pt x="5967" y="1388"/>
                    <a:pt x="5829" y="1"/>
                    <a:pt x="5829"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8"/>
            <p:cNvSpPr/>
            <p:nvPr/>
          </p:nvSpPr>
          <p:spPr>
            <a:xfrm>
              <a:off x="6391971" y="1417069"/>
              <a:ext cx="398171" cy="466749"/>
            </a:xfrm>
            <a:custGeom>
              <a:avLst/>
              <a:gdLst/>
              <a:ahLst/>
              <a:cxnLst/>
              <a:rect l="l" t="t" r="r" b="b"/>
              <a:pathLst>
                <a:path w="15752" h="18465" extrusionOk="0">
                  <a:moveTo>
                    <a:pt x="8078" y="0"/>
                  </a:moveTo>
                  <a:cubicBezTo>
                    <a:pt x="7753" y="0"/>
                    <a:pt x="7429" y="22"/>
                    <a:pt x="7110" y="63"/>
                  </a:cubicBezTo>
                  <a:cubicBezTo>
                    <a:pt x="3640" y="510"/>
                    <a:pt x="1" y="3259"/>
                    <a:pt x="1364" y="10949"/>
                  </a:cubicBezTo>
                  <a:cubicBezTo>
                    <a:pt x="2519" y="17394"/>
                    <a:pt x="6053" y="18464"/>
                    <a:pt x="8140" y="18464"/>
                  </a:cubicBezTo>
                  <a:cubicBezTo>
                    <a:pt x="8542" y="18464"/>
                    <a:pt x="8891" y="18425"/>
                    <a:pt x="9159" y="18376"/>
                  </a:cubicBezTo>
                  <a:cubicBezTo>
                    <a:pt x="10668" y="18106"/>
                    <a:pt x="15752" y="16985"/>
                    <a:pt x="15172" y="9202"/>
                  </a:cubicBezTo>
                  <a:cubicBezTo>
                    <a:pt x="14646" y="2130"/>
                    <a:pt x="11289" y="0"/>
                    <a:pt x="8078" y="0"/>
                  </a:cubicBezTo>
                  <a:close/>
                </a:path>
              </a:pathLst>
            </a:custGeom>
            <a:solidFill>
              <a:srgbClr val="986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8"/>
            <p:cNvSpPr/>
            <p:nvPr/>
          </p:nvSpPr>
          <p:spPr>
            <a:xfrm>
              <a:off x="6471087" y="1611849"/>
              <a:ext cx="36071" cy="25328"/>
            </a:xfrm>
            <a:custGeom>
              <a:avLst/>
              <a:gdLst/>
              <a:ahLst/>
              <a:cxnLst/>
              <a:rect l="l" t="t" r="r" b="b"/>
              <a:pathLst>
                <a:path w="1427" h="1002" extrusionOk="0">
                  <a:moveTo>
                    <a:pt x="946" y="0"/>
                  </a:moveTo>
                  <a:cubicBezTo>
                    <a:pt x="825" y="0"/>
                    <a:pt x="703" y="33"/>
                    <a:pt x="596" y="97"/>
                  </a:cubicBezTo>
                  <a:cubicBezTo>
                    <a:pt x="364" y="187"/>
                    <a:pt x="173" y="364"/>
                    <a:pt x="67" y="587"/>
                  </a:cubicBezTo>
                  <a:cubicBezTo>
                    <a:pt x="1" y="735"/>
                    <a:pt x="67" y="912"/>
                    <a:pt x="216" y="979"/>
                  </a:cubicBezTo>
                  <a:cubicBezTo>
                    <a:pt x="253" y="994"/>
                    <a:pt x="294" y="1002"/>
                    <a:pt x="334" y="1002"/>
                  </a:cubicBezTo>
                  <a:cubicBezTo>
                    <a:pt x="367" y="1002"/>
                    <a:pt x="400" y="997"/>
                    <a:pt x="431" y="986"/>
                  </a:cubicBezTo>
                  <a:cubicBezTo>
                    <a:pt x="604" y="923"/>
                    <a:pt x="756" y="834"/>
                    <a:pt x="921" y="755"/>
                  </a:cubicBezTo>
                  <a:cubicBezTo>
                    <a:pt x="1105" y="701"/>
                    <a:pt x="1266" y="583"/>
                    <a:pt x="1375" y="426"/>
                  </a:cubicBezTo>
                  <a:cubicBezTo>
                    <a:pt x="1427" y="309"/>
                    <a:pt x="1395" y="176"/>
                    <a:pt x="1297" y="97"/>
                  </a:cubicBezTo>
                  <a:cubicBezTo>
                    <a:pt x="1189" y="33"/>
                    <a:pt x="1068" y="0"/>
                    <a:pt x="94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8"/>
            <p:cNvSpPr/>
            <p:nvPr/>
          </p:nvSpPr>
          <p:spPr>
            <a:xfrm>
              <a:off x="6582380" y="1586749"/>
              <a:ext cx="38725" cy="19009"/>
            </a:xfrm>
            <a:custGeom>
              <a:avLst/>
              <a:gdLst/>
              <a:ahLst/>
              <a:cxnLst/>
              <a:rect l="l" t="t" r="r" b="b"/>
              <a:pathLst>
                <a:path w="1532" h="752" extrusionOk="0">
                  <a:moveTo>
                    <a:pt x="766" y="1"/>
                  </a:moveTo>
                  <a:cubicBezTo>
                    <a:pt x="735" y="1"/>
                    <a:pt x="705" y="2"/>
                    <a:pt x="674" y="5"/>
                  </a:cubicBezTo>
                  <a:cubicBezTo>
                    <a:pt x="660" y="4"/>
                    <a:pt x="645" y="4"/>
                    <a:pt x="631" y="4"/>
                  </a:cubicBezTo>
                  <a:cubicBezTo>
                    <a:pt x="399" y="4"/>
                    <a:pt x="181" y="123"/>
                    <a:pt x="56" y="318"/>
                  </a:cubicBezTo>
                  <a:cubicBezTo>
                    <a:pt x="0" y="436"/>
                    <a:pt x="32" y="573"/>
                    <a:pt x="134" y="652"/>
                  </a:cubicBezTo>
                  <a:cubicBezTo>
                    <a:pt x="257" y="717"/>
                    <a:pt x="394" y="752"/>
                    <a:pt x="533" y="752"/>
                  </a:cubicBezTo>
                  <a:cubicBezTo>
                    <a:pt x="584" y="752"/>
                    <a:pt x="635" y="747"/>
                    <a:pt x="686" y="738"/>
                  </a:cubicBezTo>
                  <a:cubicBezTo>
                    <a:pt x="776" y="744"/>
                    <a:pt x="865" y="747"/>
                    <a:pt x="954" y="747"/>
                  </a:cubicBezTo>
                  <a:cubicBezTo>
                    <a:pt x="1044" y="747"/>
                    <a:pt x="1133" y="744"/>
                    <a:pt x="1222" y="738"/>
                  </a:cubicBezTo>
                  <a:cubicBezTo>
                    <a:pt x="1309" y="734"/>
                    <a:pt x="1387" y="690"/>
                    <a:pt x="1438" y="620"/>
                  </a:cubicBezTo>
                  <a:cubicBezTo>
                    <a:pt x="1532" y="491"/>
                    <a:pt x="1504" y="303"/>
                    <a:pt x="1376" y="209"/>
                  </a:cubicBezTo>
                  <a:cubicBezTo>
                    <a:pt x="1200" y="75"/>
                    <a:pt x="985" y="1"/>
                    <a:pt x="76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8"/>
            <p:cNvSpPr/>
            <p:nvPr/>
          </p:nvSpPr>
          <p:spPr>
            <a:xfrm>
              <a:off x="6599416" y="1660026"/>
              <a:ext cx="21587" cy="31470"/>
            </a:xfrm>
            <a:custGeom>
              <a:avLst/>
              <a:gdLst/>
              <a:ahLst/>
              <a:cxnLst/>
              <a:rect l="l" t="t" r="r" b="b"/>
              <a:pathLst>
                <a:path w="854" h="1245" extrusionOk="0">
                  <a:moveTo>
                    <a:pt x="0" y="1"/>
                  </a:moveTo>
                  <a:lnTo>
                    <a:pt x="0" y="1"/>
                  </a:lnTo>
                  <a:cubicBezTo>
                    <a:pt x="8" y="497"/>
                    <a:pt x="249" y="1244"/>
                    <a:pt x="807" y="1244"/>
                  </a:cubicBezTo>
                  <a:cubicBezTo>
                    <a:pt x="822" y="1244"/>
                    <a:pt x="838" y="1244"/>
                    <a:pt x="854" y="1243"/>
                  </a:cubicBezTo>
                  <a:lnTo>
                    <a:pt x="854" y="1215"/>
                  </a:lnTo>
                  <a:cubicBezTo>
                    <a:pt x="341" y="1145"/>
                    <a:pt x="145" y="565"/>
                    <a:pt x="51" y="37"/>
                  </a:cubicBezTo>
                  <a:cubicBezTo>
                    <a:pt x="47" y="1"/>
                    <a:pt x="0" y="1"/>
                    <a:pt x="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8"/>
            <p:cNvSpPr/>
            <p:nvPr/>
          </p:nvSpPr>
          <p:spPr>
            <a:xfrm>
              <a:off x="6592187" y="1643192"/>
              <a:ext cx="46359" cy="42668"/>
            </a:xfrm>
            <a:custGeom>
              <a:avLst/>
              <a:gdLst/>
              <a:ahLst/>
              <a:cxnLst/>
              <a:rect l="l" t="t" r="r" b="b"/>
              <a:pathLst>
                <a:path w="1834" h="1688" extrusionOk="0">
                  <a:moveTo>
                    <a:pt x="793" y="1"/>
                  </a:moveTo>
                  <a:cubicBezTo>
                    <a:pt x="741" y="1"/>
                    <a:pt x="687" y="8"/>
                    <a:pt x="631" y="25"/>
                  </a:cubicBezTo>
                  <a:cubicBezTo>
                    <a:pt x="0" y="216"/>
                    <a:pt x="317" y="1687"/>
                    <a:pt x="984" y="1687"/>
                  </a:cubicBezTo>
                  <a:cubicBezTo>
                    <a:pt x="1030" y="1687"/>
                    <a:pt x="1077" y="1681"/>
                    <a:pt x="1125" y="1666"/>
                  </a:cubicBezTo>
                  <a:cubicBezTo>
                    <a:pt x="1833" y="1458"/>
                    <a:pt x="1507" y="1"/>
                    <a:pt x="79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8"/>
            <p:cNvSpPr/>
            <p:nvPr/>
          </p:nvSpPr>
          <p:spPr>
            <a:xfrm>
              <a:off x="6614633" y="1636569"/>
              <a:ext cx="30358" cy="21284"/>
            </a:xfrm>
            <a:custGeom>
              <a:avLst/>
              <a:gdLst/>
              <a:ahLst/>
              <a:cxnLst/>
              <a:rect l="l" t="t" r="r" b="b"/>
              <a:pathLst>
                <a:path w="1201" h="842" extrusionOk="0">
                  <a:moveTo>
                    <a:pt x="1036" y="1"/>
                  </a:moveTo>
                  <a:cubicBezTo>
                    <a:pt x="946" y="200"/>
                    <a:pt x="805" y="420"/>
                    <a:pt x="624" y="447"/>
                  </a:cubicBezTo>
                  <a:cubicBezTo>
                    <a:pt x="606" y="451"/>
                    <a:pt x="588" y="452"/>
                    <a:pt x="570" y="452"/>
                  </a:cubicBezTo>
                  <a:cubicBezTo>
                    <a:pt x="410" y="452"/>
                    <a:pt x="244" y="339"/>
                    <a:pt x="96" y="290"/>
                  </a:cubicBezTo>
                  <a:cubicBezTo>
                    <a:pt x="88" y="288"/>
                    <a:pt x="82" y="287"/>
                    <a:pt x="75" y="287"/>
                  </a:cubicBezTo>
                  <a:cubicBezTo>
                    <a:pt x="20" y="287"/>
                    <a:pt x="0" y="369"/>
                    <a:pt x="25" y="408"/>
                  </a:cubicBezTo>
                  <a:cubicBezTo>
                    <a:pt x="158" y="652"/>
                    <a:pt x="375" y="842"/>
                    <a:pt x="613" y="842"/>
                  </a:cubicBezTo>
                  <a:cubicBezTo>
                    <a:pt x="669" y="842"/>
                    <a:pt x="727" y="831"/>
                    <a:pt x="785" y="808"/>
                  </a:cubicBezTo>
                  <a:cubicBezTo>
                    <a:pt x="1078" y="655"/>
                    <a:pt x="1201" y="298"/>
                    <a:pt x="106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8"/>
            <p:cNvSpPr/>
            <p:nvPr/>
          </p:nvSpPr>
          <p:spPr>
            <a:xfrm>
              <a:off x="6513678" y="1678452"/>
              <a:ext cx="14054" cy="37259"/>
            </a:xfrm>
            <a:custGeom>
              <a:avLst/>
              <a:gdLst/>
              <a:ahLst/>
              <a:cxnLst/>
              <a:rect l="l" t="t" r="r" b="b"/>
              <a:pathLst>
                <a:path w="556" h="1474" extrusionOk="0">
                  <a:moveTo>
                    <a:pt x="203" y="0"/>
                  </a:moveTo>
                  <a:cubicBezTo>
                    <a:pt x="203" y="0"/>
                    <a:pt x="169" y="36"/>
                    <a:pt x="176" y="60"/>
                  </a:cubicBezTo>
                  <a:cubicBezTo>
                    <a:pt x="329" y="553"/>
                    <a:pt x="419" y="1179"/>
                    <a:pt x="0" y="1474"/>
                  </a:cubicBezTo>
                  <a:cubicBezTo>
                    <a:pt x="556" y="1266"/>
                    <a:pt x="431" y="459"/>
                    <a:pt x="20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8"/>
            <p:cNvSpPr/>
            <p:nvPr/>
          </p:nvSpPr>
          <p:spPr>
            <a:xfrm>
              <a:off x="6483523" y="1667887"/>
              <a:ext cx="47446" cy="43098"/>
            </a:xfrm>
            <a:custGeom>
              <a:avLst/>
              <a:gdLst/>
              <a:ahLst/>
              <a:cxnLst/>
              <a:rect l="l" t="t" r="r" b="b"/>
              <a:pathLst>
                <a:path w="1877" h="1705" extrusionOk="0">
                  <a:moveTo>
                    <a:pt x="886" y="0"/>
                  </a:moveTo>
                  <a:cubicBezTo>
                    <a:pt x="861" y="0"/>
                    <a:pt x="835" y="2"/>
                    <a:pt x="809" y="8"/>
                  </a:cubicBezTo>
                  <a:cubicBezTo>
                    <a:pt x="0" y="157"/>
                    <a:pt x="314" y="1704"/>
                    <a:pt x="1034" y="1704"/>
                  </a:cubicBezTo>
                  <a:cubicBezTo>
                    <a:pt x="1064" y="1704"/>
                    <a:pt x="1095" y="1702"/>
                    <a:pt x="1127" y="1696"/>
                  </a:cubicBezTo>
                  <a:cubicBezTo>
                    <a:pt x="1876" y="1560"/>
                    <a:pt x="1528" y="0"/>
                    <a:pt x="88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8"/>
            <p:cNvSpPr/>
            <p:nvPr/>
          </p:nvSpPr>
          <p:spPr>
            <a:xfrm>
              <a:off x="6473058" y="1672462"/>
              <a:ext cx="26086" cy="19489"/>
            </a:xfrm>
            <a:custGeom>
              <a:avLst/>
              <a:gdLst/>
              <a:ahLst/>
              <a:cxnLst/>
              <a:rect l="l" t="t" r="r" b="b"/>
              <a:pathLst>
                <a:path w="1032" h="771" extrusionOk="0">
                  <a:moveTo>
                    <a:pt x="915" y="0"/>
                  </a:moveTo>
                  <a:cubicBezTo>
                    <a:pt x="903" y="0"/>
                    <a:pt x="892" y="5"/>
                    <a:pt x="882" y="15"/>
                  </a:cubicBezTo>
                  <a:cubicBezTo>
                    <a:pt x="769" y="132"/>
                    <a:pt x="678" y="324"/>
                    <a:pt x="518" y="371"/>
                  </a:cubicBezTo>
                  <a:cubicBezTo>
                    <a:pt x="496" y="378"/>
                    <a:pt x="474" y="381"/>
                    <a:pt x="452" y="381"/>
                  </a:cubicBezTo>
                  <a:cubicBezTo>
                    <a:pt x="309" y="381"/>
                    <a:pt x="146" y="253"/>
                    <a:pt x="28" y="124"/>
                  </a:cubicBezTo>
                  <a:cubicBezTo>
                    <a:pt x="28" y="124"/>
                    <a:pt x="1" y="124"/>
                    <a:pt x="28" y="152"/>
                  </a:cubicBezTo>
                  <a:cubicBezTo>
                    <a:pt x="90" y="463"/>
                    <a:pt x="261" y="771"/>
                    <a:pt x="575" y="771"/>
                  </a:cubicBezTo>
                  <a:cubicBezTo>
                    <a:pt x="581" y="771"/>
                    <a:pt x="586" y="771"/>
                    <a:pt x="592" y="770"/>
                  </a:cubicBezTo>
                  <a:cubicBezTo>
                    <a:pt x="917" y="763"/>
                    <a:pt x="1027" y="445"/>
                    <a:pt x="1031" y="112"/>
                  </a:cubicBezTo>
                  <a:cubicBezTo>
                    <a:pt x="1004" y="60"/>
                    <a:pt x="956" y="0"/>
                    <a:pt x="915"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8"/>
            <p:cNvSpPr/>
            <p:nvPr/>
          </p:nvSpPr>
          <p:spPr>
            <a:xfrm>
              <a:off x="6598810" y="1763760"/>
              <a:ext cx="24393" cy="19438"/>
            </a:xfrm>
            <a:custGeom>
              <a:avLst/>
              <a:gdLst/>
              <a:ahLst/>
              <a:cxnLst/>
              <a:rect l="l" t="t" r="r" b="b"/>
              <a:pathLst>
                <a:path w="965" h="769" extrusionOk="0">
                  <a:moveTo>
                    <a:pt x="823" y="22"/>
                  </a:moveTo>
                  <a:lnTo>
                    <a:pt x="823" y="22"/>
                  </a:lnTo>
                  <a:cubicBezTo>
                    <a:pt x="764" y="194"/>
                    <a:pt x="729" y="398"/>
                    <a:pt x="569" y="512"/>
                  </a:cubicBezTo>
                  <a:cubicBezTo>
                    <a:pt x="407" y="594"/>
                    <a:pt x="227" y="645"/>
                    <a:pt x="46" y="658"/>
                  </a:cubicBezTo>
                  <a:lnTo>
                    <a:pt x="46" y="658"/>
                  </a:lnTo>
                  <a:lnTo>
                    <a:pt x="823" y="22"/>
                  </a:lnTo>
                  <a:close/>
                  <a:moveTo>
                    <a:pt x="851" y="1"/>
                  </a:moveTo>
                  <a:cubicBezTo>
                    <a:pt x="837" y="1"/>
                    <a:pt x="825" y="9"/>
                    <a:pt x="823" y="22"/>
                  </a:cubicBezTo>
                  <a:lnTo>
                    <a:pt x="823" y="22"/>
                  </a:lnTo>
                  <a:lnTo>
                    <a:pt x="823" y="22"/>
                  </a:lnTo>
                  <a:lnTo>
                    <a:pt x="1" y="660"/>
                  </a:lnTo>
                  <a:cubicBezTo>
                    <a:pt x="16" y="660"/>
                    <a:pt x="31" y="659"/>
                    <a:pt x="46" y="658"/>
                  </a:cubicBezTo>
                  <a:lnTo>
                    <a:pt x="46" y="658"/>
                  </a:lnTo>
                  <a:lnTo>
                    <a:pt x="1" y="695"/>
                  </a:lnTo>
                  <a:cubicBezTo>
                    <a:pt x="102" y="744"/>
                    <a:pt x="211" y="768"/>
                    <a:pt x="320" y="768"/>
                  </a:cubicBezTo>
                  <a:cubicBezTo>
                    <a:pt x="466" y="768"/>
                    <a:pt x="610" y="725"/>
                    <a:pt x="733" y="641"/>
                  </a:cubicBezTo>
                  <a:cubicBezTo>
                    <a:pt x="901" y="488"/>
                    <a:pt x="964" y="245"/>
                    <a:pt x="886" y="30"/>
                  </a:cubicBezTo>
                  <a:cubicBezTo>
                    <a:pt x="880" y="9"/>
                    <a:pt x="865" y="1"/>
                    <a:pt x="851"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8"/>
            <p:cNvSpPr/>
            <p:nvPr/>
          </p:nvSpPr>
          <p:spPr>
            <a:xfrm>
              <a:off x="6519314" y="1604418"/>
              <a:ext cx="78436" cy="157833"/>
            </a:xfrm>
            <a:custGeom>
              <a:avLst/>
              <a:gdLst/>
              <a:ahLst/>
              <a:cxnLst/>
              <a:rect l="l" t="t" r="r" b="b"/>
              <a:pathLst>
                <a:path w="3103" h="6244" extrusionOk="0">
                  <a:moveTo>
                    <a:pt x="157" y="0"/>
                  </a:moveTo>
                  <a:cubicBezTo>
                    <a:pt x="132" y="0"/>
                    <a:pt x="106" y="13"/>
                    <a:pt x="106" y="39"/>
                  </a:cubicBezTo>
                  <a:cubicBezTo>
                    <a:pt x="0" y="1837"/>
                    <a:pt x="71" y="3638"/>
                    <a:pt x="325" y="5421"/>
                  </a:cubicBezTo>
                  <a:cubicBezTo>
                    <a:pt x="336" y="5461"/>
                    <a:pt x="367" y="5478"/>
                    <a:pt x="412" y="5478"/>
                  </a:cubicBezTo>
                  <a:cubicBezTo>
                    <a:pt x="607" y="5478"/>
                    <a:pt x="1062" y="5161"/>
                    <a:pt x="1168" y="5084"/>
                  </a:cubicBezTo>
                  <a:cubicBezTo>
                    <a:pt x="1168" y="5084"/>
                    <a:pt x="1250" y="5880"/>
                    <a:pt x="1340" y="6243"/>
                  </a:cubicBezTo>
                  <a:cubicBezTo>
                    <a:pt x="2076" y="6240"/>
                    <a:pt x="2750" y="5836"/>
                    <a:pt x="3103" y="5189"/>
                  </a:cubicBezTo>
                  <a:cubicBezTo>
                    <a:pt x="3103" y="5162"/>
                    <a:pt x="3082" y="5140"/>
                    <a:pt x="3059" y="5140"/>
                  </a:cubicBezTo>
                  <a:cubicBezTo>
                    <a:pt x="3050" y="5140"/>
                    <a:pt x="3041" y="5143"/>
                    <a:pt x="3032" y="5151"/>
                  </a:cubicBezTo>
                  <a:cubicBezTo>
                    <a:pt x="2645" y="5589"/>
                    <a:pt x="2128" y="5883"/>
                    <a:pt x="1555" y="5993"/>
                  </a:cubicBezTo>
                  <a:cubicBezTo>
                    <a:pt x="1505" y="5900"/>
                    <a:pt x="1461" y="4634"/>
                    <a:pt x="1403" y="4634"/>
                  </a:cubicBezTo>
                  <a:cubicBezTo>
                    <a:pt x="1403" y="4634"/>
                    <a:pt x="1403" y="4634"/>
                    <a:pt x="1403" y="4634"/>
                  </a:cubicBezTo>
                  <a:cubicBezTo>
                    <a:pt x="1125" y="4728"/>
                    <a:pt x="862" y="4860"/>
                    <a:pt x="619" y="5025"/>
                  </a:cubicBezTo>
                  <a:cubicBezTo>
                    <a:pt x="403" y="3365"/>
                    <a:pt x="447" y="1692"/>
                    <a:pt x="208" y="39"/>
                  </a:cubicBezTo>
                  <a:cubicBezTo>
                    <a:pt x="208" y="13"/>
                    <a:pt x="183" y="0"/>
                    <a:pt x="157"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8"/>
            <p:cNvSpPr/>
            <p:nvPr/>
          </p:nvSpPr>
          <p:spPr>
            <a:xfrm>
              <a:off x="6565444" y="1734288"/>
              <a:ext cx="44792" cy="33290"/>
            </a:xfrm>
            <a:custGeom>
              <a:avLst/>
              <a:gdLst/>
              <a:ahLst/>
              <a:cxnLst/>
              <a:rect l="l" t="t" r="r" b="b"/>
              <a:pathLst>
                <a:path w="1772" h="1317" extrusionOk="0">
                  <a:moveTo>
                    <a:pt x="1262" y="1"/>
                  </a:moveTo>
                  <a:cubicBezTo>
                    <a:pt x="949" y="436"/>
                    <a:pt x="509" y="761"/>
                    <a:pt x="1" y="930"/>
                  </a:cubicBezTo>
                  <a:cubicBezTo>
                    <a:pt x="263" y="1133"/>
                    <a:pt x="576" y="1262"/>
                    <a:pt x="902" y="1309"/>
                  </a:cubicBezTo>
                  <a:cubicBezTo>
                    <a:pt x="936" y="1314"/>
                    <a:pt x="971" y="1316"/>
                    <a:pt x="1005" y="1316"/>
                  </a:cubicBezTo>
                  <a:cubicBezTo>
                    <a:pt x="1152" y="1316"/>
                    <a:pt x="1296" y="1277"/>
                    <a:pt x="1422" y="1208"/>
                  </a:cubicBezTo>
                  <a:cubicBezTo>
                    <a:pt x="1771" y="1015"/>
                    <a:pt x="1685" y="671"/>
                    <a:pt x="1544" y="396"/>
                  </a:cubicBezTo>
                  <a:cubicBezTo>
                    <a:pt x="1466" y="255"/>
                    <a:pt x="1372" y="118"/>
                    <a:pt x="126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8"/>
            <p:cNvSpPr/>
            <p:nvPr/>
          </p:nvSpPr>
          <p:spPr>
            <a:xfrm>
              <a:off x="6587713" y="1744702"/>
              <a:ext cx="22522" cy="23230"/>
            </a:xfrm>
            <a:custGeom>
              <a:avLst/>
              <a:gdLst/>
              <a:ahLst/>
              <a:cxnLst/>
              <a:rect l="l" t="t" r="r" b="b"/>
              <a:pathLst>
                <a:path w="891" h="919" extrusionOk="0">
                  <a:moveTo>
                    <a:pt x="663" y="0"/>
                  </a:moveTo>
                  <a:cubicBezTo>
                    <a:pt x="263" y="122"/>
                    <a:pt x="1" y="498"/>
                    <a:pt x="21" y="913"/>
                  </a:cubicBezTo>
                  <a:cubicBezTo>
                    <a:pt x="52" y="917"/>
                    <a:pt x="84" y="918"/>
                    <a:pt x="115" y="918"/>
                  </a:cubicBezTo>
                  <a:cubicBezTo>
                    <a:pt x="265" y="918"/>
                    <a:pt x="413" y="882"/>
                    <a:pt x="541" y="807"/>
                  </a:cubicBezTo>
                  <a:cubicBezTo>
                    <a:pt x="890" y="615"/>
                    <a:pt x="804" y="270"/>
                    <a:pt x="663" y="0"/>
                  </a:cubicBezTo>
                  <a:close/>
                </a:path>
              </a:pathLst>
            </a:custGeom>
            <a:solidFill>
              <a:srgbClr val="FF9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a:off x="6747335" y="1606996"/>
              <a:ext cx="88143" cy="130761"/>
            </a:xfrm>
            <a:custGeom>
              <a:avLst/>
              <a:gdLst/>
              <a:ahLst/>
              <a:cxnLst/>
              <a:rect l="l" t="t" r="r" b="b"/>
              <a:pathLst>
                <a:path w="3487" h="5173" extrusionOk="0">
                  <a:moveTo>
                    <a:pt x="2047" y="0"/>
                  </a:moveTo>
                  <a:cubicBezTo>
                    <a:pt x="886" y="0"/>
                    <a:pt x="1" y="2518"/>
                    <a:pt x="1" y="2518"/>
                  </a:cubicBezTo>
                  <a:lnTo>
                    <a:pt x="122" y="4646"/>
                  </a:lnTo>
                  <a:cubicBezTo>
                    <a:pt x="138" y="4661"/>
                    <a:pt x="149" y="4677"/>
                    <a:pt x="161" y="4693"/>
                  </a:cubicBezTo>
                  <a:cubicBezTo>
                    <a:pt x="423" y="5009"/>
                    <a:pt x="800" y="5173"/>
                    <a:pt x="1179" y="5173"/>
                  </a:cubicBezTo>
                  <a:cubicBezTo>
                    <a:pt x="1475" y="5173"/>
                    <a:pt x="1772" y="5073"/>
                    <a:pt x="2018" y="4868"/>
                  </a:cubicBezTo>
                  <a:cubicBezTo>
                    <a:pt x="3146" y="4066"/>
                    <a:pt x="3487" y="321"/>
                    <a:pt x="2237" y="23"/>
                  </a:cubicBezTo>
                  <a:cubicBezTo>
                    <a:pt x="2173" y="8"/>
                    <a:pt x="2110" y="0"/>
                    <a:pt x="2047" y="0"/>
                  </a:cubicBezTo>
                  <a:close/>
                </a:path>
              </a:pathLst>
            </a:custGeom>
            <a:solidFill>
              <a:srgbClr val="986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8"/>
            <p:cNvSpPr/>
            <p:nvPr/>
          </p:nvSpPr>
          <p:spPr>
            <a:xfrm>
              <a:off x="6759898" y="1633890"/>
              <a:ext cx="41708" cy="86601"/>
            </a:xfrm>
            <a:custGeom>
              <a:avLst/>
              <a:gdLst/>
              <a:ahLst/>
              <a:cxnLst/>
              <a:rect l="l" t="t" r="r" b="b"/>
              <a:pathLst>
                <a:path w="1650" h="3426" extrusionOk="0">
                  <a:moveTo>
                    <a:pt x="1623" y="1"/>
                  </a:moveTo>
                  <a:cubicBezTo>
                    <a:pt x="447" y="440"/>
                    <a:pt x="1" y="2242"/>
                    <a:pt x="306" y="3362"/>
                  </a:cubicBezTo>
                  <a:cubicBezTo>
                    <a:pt x="305" y="3403"/>
                    <a:pt x="348" y="3425"/>
                    <a:pt x="391" y="3425"/>
                  </a:cubicBezTo>
                  <a:cubicBezTo>
                    <a:pt x="433" y="3425"/>
                    <a:pt x="475" y="3404"/>
                    <a:pt x="475" y="3362"/>
                  </a:cubicBezTo>
                  <a:cubicBezTo>
                    <a:pt x="518" y="3083"/>
                    <a:pt x="592" y="2810"/>
                    <a:pt x="695" y="2547"/>
                  </a:cubicBezTo>
                  <a:cubicBezTo>
                    <a:pt x="825" y="2248"/>
                    <a:pt x="1120" y="2056"/>
                    <a:pt x="1442" y="2056"/>
                  </a:cubicBezTo>
                  <a:cubicBezTo>
                    <a:pt x="1458" y="2056"/>
                    <a:pt x="1473" y="2057"/>
                    <a:pt x="1489" y="2058"/>
                  </a:cubicBezTo>
                  <a:cubicBezTo>
                    <a:pt x="1501" y="2054"/>
                    <a:pt x="1513" y="2045"/>
                    <a:pt x="1513" y="2030"/>
                  </a:cubicBezTo>
                  <a:cubicBezTo>
                    <a:pt x="1513" y="2018"/>
                    <a:pt x="1501" y="2007"/>
                    <a:pt x="1489" y="2007"/>
                  </a:cubicBezTo>
                  <a:cubicBezTo>
                    <a:pt x="1454" y="1991"/>
                    <a:pt x="1415" y="1979"/>
                    <a:pt x="1380" y="1971"/>
                  </a:cubicBezTo>
                  <a:cubicBezTo>
                    <a:pt x="1321" y="1956"/>
                    <a:pt x="1262" y="1949"/>
                    <a:pt x="1204" y="1949"/>
                  </a:cubicBezTo>
                  <a:cubicBezTo>
                    <a:pt x="880" y="1949"/>
                    <a:pt x="586" y="2171"/>
                    <a:pt x="502" y="2500"/>
                  </a:cubicBezTo>
                  <a:cubicBezTo>
                    <a:pt x="596" y="1568"/>
                    <a:pt x="840" y="628"/>
                    <a:pt x="1623" y="36"/>
                  </a:cubicBezTo>
                  <a:cubicBezTo>
                    <a:pt x="1650" y="1"/>
                    <a:pt x="1623" y="1"/>
                    <a:pt x="1623"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8"/>
            <p:cNvSpPr/>
            <p:nvPr/>
          </p:nvSpPr>
          <p:spPr>
            <a:xfrm>
              <a:off x="6775670" y="1714775"/>
              <a:ext cx="17340" cy="17265"/>
            </a:xfrm>
            <a:custGeom>
              <a:avLst/>
              <a:gdLst/>
              <a:ahLst/>
              <a:cxnLst/>
              <a:rect l="l" t="t" r="r" b="b"/>
              <a:pathLst>
                <a:path w="686" h="683" extrusionOk="0">
                  <a:moveTo>
                    <a:pt x="337" y="1"/>
                  </a:moveTo>
                  <a:cubicBezTo>
                    <a:pt x="149" y="6"/>
                    <a:pt x="0" y="162"/>
                    <a:pt x="4" y="346"/>
                  </a:cubicBezTo>
                  <a:cubicBezTo>
                    <a:pt x="4" y="531"/>
                    <a:pt x="155" y="683"/>
                    <a:pt x="340" y="683"/>
                  </a:cubicBezTo>
                  <a:cubicBezTo>
                    <a:pt x="342" y="683"/>
                    <a:pt x="345" y="683"/>
                    <a:pt x="348" y="682"/>
                  </a:cubicBezTo>
                  <a:cubicBezTo>
                    <a:pt x="536" y="679"/>
                    <a:pt x="686" y="526"/>
                    <a:pt x="682" y="338"/>
                  </a:cubicBezTo>
                  <a:lnTo>
                    <a:pt x="682" y="335"/>
                  </a:lnTo>
                  <a:cubicBezTo>
                    <a:pt x="677" y="147"/>
                    <a:pt x="529" y="1"/>
                    <a:pt x="34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8"/>
            <p:cNvSpPr/>
            <p:nvPr/>
          </p:nvSpPr>
          <p:spPr>
            <a:xfrm>
              <a:off x="6780119" y="1719350"/>
              <a:ext cx="8417" cy="8240"/>
            </a:xfrm>
            <a:custGeom>
              <a:avLst/>
              <a:gdLst/>
              <a:ahLst/>
              <a:cxnLst/>
              <a:rect l="l" t="t" r="r" b="b"/>
              <a:pathLst>
                <a:path w="333" h="326" extrusionOk="0">
                  <a:moveTo>
                    <a:pt x="172" y="0"/>
                  </a:moveTo>
                  <a:cubicBezTo>
                    <a:pt x="169" y="0"/>
                    <a:pt x="167" y="0"/>
                    <a:pt x="165" y="0"/>
                  </a:cubicBezTo>
                  <a:lnTo>
                    <a:pt x="161" y="0"/>
                  </a:lnTo>
                  <a:cubicBezTo>
                    <a:pt x="71" y="0"/>
                    <a:pt x="0" y="78"/>
                    <a:pt x="4" y="165"/>
                  </a:cubicBezTo>
                  <a:cubicBezTo>
                    <a:pt x="8" y="255"/>
                    <a:pt x="83" y="326"/>
                    <a:pt x="172" y="326"/>
                  </a:cubicBezTo>
                  <a:cubicBezTo>
                    <a:pt x="262" y="322"/>
                    <a:pt x="333" y="248"/>
                    <a:pt x="329" y="157"/>
                  </a:cubicBezTo>
                  <a:lnTo>
                    <a:pt x="329" y="154"/>
                  </a:lnTo>
                  <a:cubicBezTo>
                    <a:pt x="325" y="66"/>
                    <a:pt x="259" y="0"/>
                    <a:pt x="1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8"/>
            <p:cNvSpPr/>
            <p:nvPr/>
          </p:nvSpPr>
          <p:spPr>
            <a:xfrm>
              <a:off x="6792479" y="1703501"/>
              <a:ext cx="12007" cy="12032"/>
            </a:xfrm>
            <a:custGeom>
              <a:avLst/>
              <a:gdLst/>
              <a:ahLst/>
              <a:cxnLst/>
              <a:rect l="l" t="t" r="r" b="b"/>
              <a:pathLst>
                <a:path w="475" h="476" extrusionOk="0">
                  <a:moveTo>
                    <a:pt x="240" y="0"/>
                  </a:moveTo>
                  <a:cubicBezTo>
                    <a:pt x="106" y="0"/>
                    <a:pt x="1" y="107"/>
                    <a:pt x="1" y="235"/>
                  </a:cubicBezTo>
                  <a:cubicBezTo>
                    <a:pt x="1" y="369"/>
                    <a:pt x="106" y="475"/>
                    <a:pt x="240" y="475"/>
                  </a:cubicBezTo>
                  <a:cubicBezTo>
                    <a:pt x="369" y="475"/>
                    <a:pt x="475" y="369"/>
                    <a:pt x="475" y="235"/>
                  </a:cubicBezTo>
                  <a:cubicBezTo>
                    <a:pt x="475" y="107"/>
                    <a:pt x="369" y="0"/>
                    <a:pt x="24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8"/>
            <p:cNvSpPr/>
            <p:nvPr/>
          </p:nvSpPr>
          <p:spPr>
            <a:xfrm>
              <a:off x="6417171" y="1594130"/>
              <a:ext cx="191780" cy="291500"/>
            </a:xfrm>
            <a:custGeom>
              <a:avLst/>
              <a:gdLst/>
              <a:ahLst/>
              <a:cxnLst/>
              <a:rect l="l" t="t" r="r" b="b"/>
              <a:pathLst>
                <a:path w="7587" h="11532" extrusionOk="0">
                  <a:moveTo>
                    <a:pt x="38" y="0"/>
                  </a:moveTo>
                  <a:cubicBezTo>
                    <a:pt x="19" y="0"/>
                    <a:pt x="0" y="13"/>
                    <a:pt x="2" y="38"/>
                  </a:cubicBezTo>
                  <a:cubicBezTo>
                    <a:pt x="49" y="595"/>
                    <a:pt x="26" y="1154"/>
                    <a:pt x="49" y="1711"/>
                  </a:cubicBezTo>
                  <a:cubicBezTo>
                    <a:pt x="77" y="2271"/>
                    <a:pt x="136" y="2819"/>
                    <a:pt x="218" y="3372"/>
                  </a:cubicBezTo>
                  <a:cubicBezTo>
                    <a:pt x="375" y="4426"/>
                    <a:pt x="626" y="5468"/>
                    <a:pt x="970" y="6475"/>
                  </a:cubicBezTo>
                  <a:cubicBezTo>
                    <a:pt x="1597" y="8272"/>
                    <a:pt x="2588" y="10015"/>
                    <a:pt x="4312" y="10955"/>
                  </a:cubicBezTo>
                  <a:cubicBezTo>
                    <a:pt x="5039" y="11335"/>
                    <a:pt x="5843" y="11532"/>
                    <a:pt x="6655" y="11532"/>
                  </a:cubicBezTo>
                  <a:cubicBezTo>
                    <a:pt x="6958" y="11532"/>
                    <a:pt x="7262" y="11504"/>
                    <a:pt x="7563" y="11449"/>
                  </a:cubicBezTo>
                  <a:cubicBezTo>
                    <a:pt x="7569" y="11454"/>
                    <a:pt x="7574" y="11456"/>
                    <a:pt x="7577" y="11456"/>
                  </a:cubicBezTo>
                  <a:cubicBezTo>
                    <a:pt x="7587" y="11456"/>
                    <a:pt x="7582" y="11437"/>
                    <a:pt x="7566" y="11437"/>
                  </a:cubicBezTo>
                  <a:cubicBezTo>
                    <a:pt x="7565" y="11437"/>
                    <a:pt x="7564" y="11437"/>
                    <a:pt x="7563" y="11437"/>
                  </a:cubicBezTo>
                  <a:cubicBezTo>
                    <a:pt x="7468" y="11442"/>
                    <a:pt x="7374" y="11444"/>
                    <a:pt x="7280" y="11444"/>
                  </a:cubicBezTo>
                  <a:cubicBezTo>
                    <a:pt x="5406" y="11444"/>
                    <a:pt x="3647" y="10525"/>
                    <a:pt x="2576" y="8977"/>
                  </a:cubicBezTo>
                  <a:cubicBezTo>
                    <a:pt x="1476" y="7395"/>
                    <a:pt x="919" y="5432"/>
                    <a:pt x="519" y="3560"/>
                  </a:cubicBezTo>
                  <a:cubicBezTo>
                    <a:pt x="391" y="2969"/>
                    <a:pt x="288" y="2369"/>
                    <a:pt x="203" y="1765"/>
                  </a:cubicBezTo>
                  <a:cubicBezTo>
                    <a:pt x="105" y="1198"/>
                    <a:pt x="62" y="618"/>
                    <a:pt x="77" y="38"/>
                  </a:cubicBezTo>
                  <a:cubicBezTo>
                    <a:pt x="77" y="13"/>
                    <a:pt x="57" y="0"/>
                    <a:pt x="3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8"/>
            <p:cNvSpPr/>
            <p:nvPr/>
          </p:nvSpPr>
          <p:spPr>
            <a:xfrm>
              <a:off x="6365658" y="1396468"/>
              <a:ext cx="453200" cy="254696"/>
            </a:xfrm>
            <a:custGeom>
              <a:avLst/>
              <a:gdLst/>
              <a:ahLst/>
              <a:cxnLst/>
              <a:rect l="l" t="t" r="r" b="b"/>
              <a:pathLst>
                <a:path w="17929" h="10076" extrusionOk="0">
                  <a:moveTo>
                    <a:pt x="7556" y="1"/>
                  </a:moveTo>
                  <a:cubicBezTo>
                    <a:pt x="5715" y="1"/>
                    <a:pt x="3761" y="456"/>
                    <a:pt x="2503" y="1822"/>
                  </a:cubicBezTo>
                  <a:cubicBezTo>
                    <a:pt x="1" y="4538"/>
                    <a:pt x="1403" y="9066"/>
                    <a:pt x="1639" y="9066"/>
                  </a:cubicBezTo>
                  <a:cubicBezTo>
                    <a:pt x="1641" y="9066"/>
                    <a:pt x="1643" y="9065"/>
                    <a:pt x="1645" y="9065"/>
                  </a:cubicBezTo>
                  <a:cubicBezTo>
                    <a:pt x="3568" y="8419"/>
                    <a:pt x="7305" y="5375"/>
                    <a:pt x="7305" y="5375"/>
                  </a:cubicBezTo>
                  <a:lnTo>
                    <a:pt x="7305" y="5375"/>
                  </a:lnTo>
                  <a:cubicBezTo>
                    <a:pt x="6855" y="6268"/>
                    <a:pt x="4705" y="7592"/>
                    <a:pt x="4841" y="7690"/>
                  </a:cubicBezTo>
                  <a:cubicBezTo>
                    <a:pt x="4860" y="7704"/>
                    <a:pt x="4896" y="7711"/>
                    <a:pt x="4948" y="7711"/>
                  </a:cubicBezTo>
                  <a:cubicBezTo>
                    <a:pt x="5264" y="7711"/>
                    <a:pt x="6172" y="7438"/>
                    <a:pt x="7442" y="6707"/>
                  </a:cubicBezTo>
                  <a:cubicBezTo>
                    <a:pt x="8563" y="5966"/>
                    <a:pt x="9574" y="5065"/>
                    <a:pt x="10435" y="4035"/>
                  </a:cubicBezTo>
                  <a:cubicBezTo>
                    <a:pt x="11268" y="6991"/>
                    <a:pt x="12935" y="8493"/>
                    <a:pt x="13044" y="8493"/>
                  </a:cubicBezTo>
                  <a:cubicBezTo>
                    <a:pt x="13059" y="8493"/>
                    <a:pt x="13044" y="8464"/>
                    <a:pt x="12993" y="8407"/>
                  </a:cubicBezTo>
                  <a:cubicBezTo>
                    <a:pt x="12779" y="8163"/>
                    <a:pt x="12344" y="7092"/>
                    <a:pt x="11967" y="6099"/>
                  </a:cubicBezTo>
                  <a:lnTo>
                    <a:pt x="11967" y="6099"/>
                  </a:lnTo>
                  <a:cubicBezTo>
                    <a:pt x="13234" y="8809"/>
                    <a:pt x="15215" y="10075"/>
                    <a:pt x="16045" y="10075"/>
                  </a:cubicBezTo>
                  <a:cubicBezTo>
                    <a:pt x="16090" y="10075"/>
                    <a:pt x="16132" y="10071"/>
                    <a:pt x="16170" y="10064"/>
                  </a:cubicBezTo>
                  <a:cubicBezTo>
                    <a:pt x="17114" y="9887"/>
                    <a:pt x="17928" y="4396"/>
                    <a:pt x="15719" y="2574"/>
                  </a:cubicBezTo>
                  <a:cubicBezTo>
                    <a:pt x="13858" y="1037"/>
                    <a:pt x="12452" y="917"/>
                    <a:pt x="12058" y="917"/>
                  </a:cubicBezTo>
                  <a:cubicBezTo>
                    <a:pt x="11986" y="917"/>
                    <a:pt x="11947" y="921"/>
                    <a:pt x="11947" y="921"/>
                  </a:cubicBezTo>
                  <a:cubicBezTo>
                    <a:pt x="11146" y="462"/>
                    <a:pt x="9408" y="1"/>
                    <a:pt x="755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28"/>
          <p:cNvSpPr/>
          <p:nvPr/>
        </p:nvSpPr>
        <p:spPr>
          <a:xfrm rot="1049961">
            <a:off x="2902884" y="3186826"/>
            <a:ext cx="386751" cy="414385"/>
          </a:xfrm>
          <a:custGeom>
            <a:avLst/>
            <a:gdLst/>
            <a:ahLst/>
            <a:cxnLst/>
            <a:rect l="l" t="t" r="r" b="b"/>
            <a:pathLst>
              <a:path w="8012" h="8551" extrusionOk="0">
                <a:moveTo>
                  <a:pt x="6968" y="0"/>
                </a:moveTo>
                <a:cubicBezTo>
                  <a:pt x="6672" y="0"/>
                  <a:pt x="6380" y="144"/>
                  <a:pt x="6202" y="410"/>
                </a:cubicBezTo>
                <a:lnTo>
                  <a:pt x="4580" y="2844"/>
                </a:lnTo>
                <a:lnTo>
                  <a:pt x="701" y="2606"/>
                </a:lnTo>
                <a:lnTo>
                  <a:pt x="0" y="3549"/>
                </a:lnTo>
                <a:lnTo>
                  <a:pt x="3602" y="4312"/>
                </a:lnTo>
                <a:lnTo>
                  <a:pt x="2120" y="6535"/>
                </a:lnTo>
                <a:lnTo>
                  <a:pt x="1030" y="6467"/>
                </a:lnTo>
                <a:lnTo>
                  <a:pt x="773" y="6813"/>
                </a:lnTo>
                <a:lnTo>
                  <a:pt x="1801" y="7029"/>
                </a:lnTo>
                <a:cubicBezTo>
                  <a:pt x="1698" y="7249"/>
                  <a:pt x="1757" y="7514"/>
                  <a:pt x="1959" y="7661"/>
                </a:cubicBezTo>
                <a:cubicBezTo>
                  <a:pt x="2049" y="7729"/>
                  <a:pt x="2155" y="7762"/>
                  <a:pt x="2261" y="7762"/>
                </a:cubicBezTo>
                <a:cubicBezTo>
                  <a:pt x="2387" y="7762"/>
                  <a:pt x="2512" y="7716"/>
                  <a:pt x="2609" y="7626"/>
                </a:cubicBezTo>
                <a:lnTo>
                  <a:pt x="3117" y="8550"/>
                </a:lnTo>
                <a:lnTo>
                  <a:pt x="3368" y="8210"/>
                </a:lnTo>
                <a:lnTo>
                  <a:pt x="2987" y="7176"/>
                </a:lnTo>
                <a:lnTo>
                  <a:pt x="4688" y="5120"/>
                </a:lnTo>
                <a:lnTo>
                  <a:pt x="6462" y="8349"/>
                </a:lnTo>
                <a:lnTo>
                  <a:pt x="7162" y="7406"/>
                </a:lnTo>
                <a:lnTo>
                  <a:pt x="5815" y="3760"/>
                </a:lnTo>
                <a:lnTo>
                  <a:pt x="7674" y="1506"/>
                </a:lnTo>
                <a:cubicBezTo>
                  <a:pt x="8012" y="1102"/>
                  <a:pt x="7935" y="495"/>
                  <a:pt x="7513" y="181"/>
                </a:cubicBezTo>
                <a:cubicBezTo>
                  <a:pt x="7349" y="59"/>
                  <a:pt x="7158" y="0"/>
                  <a:pt x="69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8"/>
          <p:cNvSpPr txBox="1">
            <a:spLocks noGrp="1"/>
          </p:cNvSpPr>
          <p:nvPr>
            <p:ph type="ctrTitle"/>
          </p:nvPr>
        </p:nvSpPr>
        <p:spPr>
          <a:xfrm>
            <a:off x="1078992" y="832104"/>
            <a:ext cx="4032600" cy="2048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300">
                <a:solidFill>
                  <a:schemeClr val="accent4"/>
                </a:solidFill>
              </a:rPr>
              <a:t>nasze praktyki zawodowe w Bradze 2023</a:t>
            </a:r>
            <a:endParaRPr sz="5300">
              <a:solidFill>
                <a:srgbClr val="FFFFFF"/>
              </a:solidFill>
            </a:endParaRPr>
          </a:p>
        </p:txBody>
      </p:sp>
      <p:sp>
        <p:nvSpPr>
          <p:cNvPr id="329" name="Google Shape;329;p28"/>
          <p:cNvSpPr txBox="1">
            <a:spLocks noGrp="1"/>
          </p:cNvSpPr>
          <p:nvPr>
            <p:ph type="subTitle" idx="1"/>
          </p:nvPr>
        </p:nvSpPr>
        <p:spPr>
          <a:xfrm>
            <a:off x="1572116" y="4001900"/>
            <a:ext cx="3048300" cy="608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Europejskie Mobilności Zawodowe Kluczem do Sukcesu</a:t>
            </a:r>
            <a:endParaRPr/>
          </a:p>
        </p:txBody>
      </p:sp>
      <p:pic>
        <p:nvPicPr>
          <p:cNvPr id="330" name="Google Shape;330;p28"/>
          <p:cNvPicPr preferRelativeResize="0"/>
          <p:nvPr/>
        </p:nvPicPr>
        <p:blipFill>
          <a:blip r:embed="rId3">
            <a:alphaModFix/>
          </a:blip>
          <a:stretch>
            <a:fillRect/>
          </a:stretch>
        </p:blipFill>
        <p:spPr>
          <a:xfrm>
            <a:off x="6185031" y="102875"/>
            <a:ext cx="3103821" cy="554700"/>
          </a:xfrm>
          <a:prstGeom prst="rect">
            <a:avLst/>
          </a:prstGeom>
          <a:noFill/>
          <a:ln>
            <a:noFill/>
          </a:ln>
        </p:spPr>
      </p:pic>
      <p:pic>
        <p:nvPicPr>
          <p:cNvPr id="331" name="Google Shape;331;p28"/>
          <p:cNvPicPr preferRelativeResize="0"/>
          <p:nvPr/>
        </p:nvPicPr>
        <p:blipFill>
          <a:blip r:embed="rId4">
            <a:alphaModFix/>
          </a:blip>
          <a:stretch>
            <a:fillRect/>
          </a:stretch>
        </p:blipFill>
        <p:spPr>
          <a:xfrm>
            <a:off x="7101400" y="706175"/>
            <a:ext cx="1693525" cy="720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9"/>
          <p:cNvSpPr txBox="1">
            <a:spLocks noGrp="1"/>
          </p:cNvSpPr>
          <p:nvPr>
            <p:ph type="subTitle" idx="1"/>
          </p:nvPr>
        </p:nvSpPr>
        <p:spPr>
          <a:xfrm>
            <a:off x="4321425" y="3734075"/>
            <a:ext cx="3701700" cy="113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Tutaj pracowaliśmy…</a:t>
            </a:r>
            <a:endParaRPr/>
          </a:p>
        </p:txBody>
      </p:sp>
      <p:sp>
        <p:nvSpPr>
          <p:cNvPr id="337" name="Google Shape;337;p29"/>
          <p:cNvSpPr txBox="1">
            <a:spLocks noGrp="1"/>
          </p:cNvSpPr>
          <p:nvPr>
            <p:ph type="ctrTitle"/>
          </p:nvPr>
        </p:nvSpPr>
        <p:spPr>
          <a:xfrm rot="-1389">
            <a:off x="703325" y="1118812"/>
            <a:ext cx="2970900" cy="25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a:t>PRISCO BUSINESS GROUP</a:t>
            </a:r>
            <a:endParaRPr sz="7200"/>
          </a:p>
        </p:txBody>
      </p:sp>
      <p:pic>
        <p:nvPicPr>
          <p:cNvPr id="338" name="Google Shape;338;p29"/>
          <p:cNvPicPr preferRelativeResize="0"/>
          <p:nvPr/>
        </p:nvPicPr>
        <p:blipFill>
          <a:blip r:embed="rId3">
            <a:alphaModFix/>
          </a:blip>
          <a:stretch>
            <a:fillRect/>
          </a:stretch>
        </p:blipFill>
        <p:spPr>
          <a:xfrm>
            <a:off x="3822450" y="730088"/>
            <a:ext cx="2297699" cy="3063552"/>
          </a:xfrm>
          <a:prstGeom prst="rect">
            <a:avLst/>
          </a:prstGeom>
          <a:noFill/>
          <a:ln>
            <a:noFill/>
          </a:ln>
        </p:spPr>
      </p:pic>
      <p:pic>
        <p:nvPicPr>
          <p:cNvPr id="339" name="Google Shape;339;p29"/>
          <p:cNvPicPr preferRelativeResize="0"/>
          <p:nvPr/>
        </p:nvPicPr>
        <p:blipFill>
          <a:blip r:embed="rId4">
            <a:alphaModFix/>
          </a:blip>
          <a:stretch>
            <a:fillRect/>
          </a:stretch>
        </p:blipFill>
        <p:spPr>
          <a:xfrm>
            <a:off x="6120150" y="730063"/>
            <a:ext cx="2297699" cy="30635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0"/>
          <p:cNvSpPr txBox="1">
            <a:spLocks noGrp="1"/>
          </p:cNvSpPr>
          <p:nvPr>
            <p:ph type="subTitle" idx="1"/>
          </p:nvPr>
        </p:nvSpPr>
        <p:spPr>
          <a:xfrm>
            <a:off x="4716150" y="3731425"/>
            <a:ext cx="3701700" cy="113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Praca z nimi była cudowna…</a:t>
            </a:r>
            <a:endParaRPr/>
          </a:p>
        </p:txBody>
      </p:sp>
      <p:sp>
        <p:nvSpPr>
          <p:cNvPr id="345" name="Google Shape;345;p30"/>
          <p:cNvSpPr txBox="1">
            <a:spLocks noGrp="1"/>
          </p:cNvSpPr>
          <p:nvPr>
            <p:ph type="ctrTitle"/>
          </p:nvPr>
        </p:nvSpPr>
        <p:spPr>
          <a:xfrm rot="-1389">
            <a:off x="703325" y="1118812"/>
            <a:ext cx="2970900" cy="257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a:t>PRISCO BUSINESS GROUP</a:t>
            </a:r>
            <a:endParaRPr sz="7200"/>
          </a:p>
        </p:txBody>
      </p:sp>
      <p:pic>
        <p:nvPicPr>
          <p:cNvPr id="346" name="Google Shape;346;p30"/>
          <p:cNvPicPr preferRelativeResize="0"/>
          <p:nvPr/>
        </p:nvPicPr>
        <p:blipFill rotWithShape="1">
          <a:blip r:embed="rId3">
            <a:alphaModFix/>
          </a:blip>
          <a:srcRect/>
          <a:stretch/>
        </p:blipFill>
        <p:spPr>
          <a:xfrm>
            <a:off x="6120150" y="730063"/>
            <a:ext cx="2297699" cy="3063578"/>
          </a:xfrm>
          <a:prstGeom prst="rect">
            <a:avLst/>
          </a:prstGeom>
          <a:noFill/>
          <a:ln>
            <a:noFill/>
          </a:ln>
        </p:spPr>
      </p:pic>
      <p:pic>
        <p:nvPicPr>
          <p:cNvPr id="347" name="Google Shape;347;p30"/>
          <p:cNvPicPr preferRelativeResize="0"/>
          <p:nvPr/>
        </p:nvPicPr>
        <p:blipFill>
          <a:blip r:embed="rId4">
            <a:alphaModFix/>
          </a:blip>
          <a:stretch>
            <a:fillRect/>
          </a:stretch>
        </p:blipFill>
        <p:spPr>
          <a:xfrm>
            <a:off x="3822450" y="730050"/>
            <a:ext cx="2297699" cy="30636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1"/>
          <p:cNvSpPr txBox="1">
            <a:spLocks noGrp="1"/>
          </p:cNvSpPr>
          <p:nvPr>
            <p:ph type="title"/>
          </p:nvPr>
        </p:nvSpPr>
        <p:spPr>
          <a:xfrm>
            <a:off x="1610825" y="539500"/>
            <a:ext cx="5922300"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a:t>Czynności powierzone nam w firmie</a:t>
            </a:r>
            <a:endParaRPr sz="3400"/>
          </a:p>
        </p:txBody>
      </p:sp>
      <p:sp>
        <p:nvSpPr>
          <p:cNvPr id="353" name="Google Shape;353;p31"/>
          <p:cNvSpPr txBox="1">
            <a:spLocks noGrp="1"/>
          </p:cNvSpPr>
          <p:nvPr>
            <p:ph type="subTitle" idx="1"/>
          </p:nvPr>
        </p:nvSpPr>
        <p:spPr>
          <a:xfrm>
            <a:off x="723750" y="1114950"/>
            <a:ext cx="7696500" cy="349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Na praktykach głównie zajmowaliśmy się odświeżeniem elementów graficznych w naszej firmie. Powierzano nam rzeczy takie jak zmiana ówczesnych wizytówek, formularzy internetowych, katalogów reklamowych, ulotek oraz loga firmy Prisco Business Group. Po wykonaniu przydzielonych dla nas zadań co do naszej firmy zaczęliśmy projektować loga dla klientów naszej firmy</a:t>
            </a:r>
            <a:endParaRPr sz="1300"/>
          </a:p>
          <a:p>
            <a:pPr marL="0" lvl="0" indent="0" algn="l" rtl="0">
              <a:spcBef>
                <a:spcPts val="1600"/>
              </a:spcBef>
              <a:spcAft>
                <a:spcPts val="1600"/>
              </a:spcAft>
              <a:buNone/>
            </a:pPr>
            <a:r>
              <a:rPr lang="en" sz="1300"/>
              <a:t>A oto przykładowe projekty które wykonaliśmy:</a:t>
            </a:r>
            <a:endParaRPr sz="1300"/>
          </a:p>
        </p:txBody>
      </p:sp>
      <p:pic>
        <p:nvPicPr>
          <p:cNvPr id="354" name="Google Shape;354;p31"/>
          <p:cNvPicPr preferRelativeResize="0"/>
          <p:nvPr/>
        </p:nvPicPr>
        <p:blipFill>
          <a:blip r:embed="rId3">
            <a:alphaModFix/>
          </a:blip>
          <a:stretch>
            <a:fillRect/>
          </a:stretch>
        </p:blipFill>
        <p:spPr>
          <a:xfrm rot="16200000">
            <a:off x="6057774" y="2601151"/>
            <a:ext cx="1436600" cy="2997775"/>
          </a:xfrm>
          <a:prstGeom prst="rect">
            <a:avLst/>
          </a:prstGeom>
          <a:noFill/>
          <a:ln>
            <a:noFill/>
          </a:ln>
        </p:spPr>
      </p:pic>
      <p:pic>
        <p:nvPicPr>
          <p:cNvPr id="355" name="Google Shape;355;p31"/>
          <p:cNvPicPr preferRelativeResize="0"/>
          <p:nvPr/>
        </p:nvPicPr>
        <p:blipFill>
          <a:blip r:embed="rId4">
            <a:alphaModFix/>
          </a:blip>
          <a:stretch>
            <a:fillRect/>
          </a:stretch>
        </p:blipFill>
        <p:spPr>
          <a:xfrm rot="544358">
            <a:off x="4467646" y="2846594"/>
            <a:ext cx="1197235" cy="1672914"/>
          </a:xfrm>
          <a:prstGeom prst="rect">
            <a:avLst/>
          </a:prstGeom>
          <a:noFill/>
          <a:ln>
            <a:noFill/>
          </a:ln>
        </p:spPr>
      </p:pic>
      <p:pic>
        <p:nvPicPr>
          <p:cNvPr id="356" name="Google Shape;356;p31"/>
          <p:cNvPicPr preferRelativeResize="0"/>
          <p:nvPr/>
        </p:nvPicPr>
        <p:blipFill>
          <a:blip r:embed="rId5">
            <a:alphaModFix/>
          </a:blip>
          <a:stretch>
            <a:fillRect/>
          </a:stretch>
        </p:blipFill>
        <p:spPr>
          <a:xfrm rot="553796">
            <a:off x="6974001" y="2512768"/>
            <a:ext cx="1747145" cy="1148687"/>
          </a:xfrm>
          <a:prstGeom prst="rect">
            <a:avLst/>
          </a:prstGeom>
          <a:noFill/>
          <a:ln>
            <a:noFill/>
          </a:ln>
        </p:spPr>
      </p:pic>
      <p:pic>
        <p:nvPicPr>
          <p:cNvPr id="357" name="Google Shape;357;p31"/>
          <p:cNvPicPr preferRelativeResize="0"/>
          <p:nvPr/>
        </p:nvPicPr>
        <p:blipFill>
          <a:blip r:embed="rId6">
            <a:alphaModFix/>
          </a:blip>
          <a:stretch>
            <a:fillRect/>
          </a:stretch>
        </p:blipFill>
        <p:spPr>
          <a:xfrm rot="20961812">
            <a:off x="3476375" y="3148727"/>
            <a:ext cx="1201887" cy="16473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3"/>
          <p:cNvSpPr txBox="1">
            <a:spLocks noGrp="1"/>
          </p:cNvSpPr>
          <p:nvPr>
            <p:ph type="subTitle" idx="1"/>
          </p:nvPr>
        </p:nvSpPr>
        <p:spPr>
          <a:xfrm>
            <a:off x="50088" y="330050"/>
            <a:ext cx="4414375" cy="1834425"/>
          </a:xfrm>
          <a:prstGeom prst="rect">
            <a:avLst/>
          </a:prstGeom>
        </p:spPr>
        <p:txBody>
          <a:bodyPr spcFirstLastPara="1" wrap="square" lIns="91425" tIns="91425" rIns="91425" bIns="91425" anchor="ctr" anchorCtr="0">
            <a:noAutofit/>
          </a:bodyPr>
          <a:lstStyle/>
          <a:p>
            <a:pPr marL="0" indent="0"/>
            <a:r>
              <a:rPr lang="en" sz="3200" dirty="0" err="1"/>
              <a:t>Nasze</a:t>
            </a:r>
            <a:r>
              <a:rPr lang="en" sz="3200" dirty="0"/>
              <a:t> </a:t>
            </a:r>
            <a:r>
              <a:rPr lang="en" sz="3200" dirty="0" err="1"/>
              <a:t>miejsce</a:t>
            </a:r>
            <a:r>
              <a:rPr lang="en" sz="3200" dirty="0"/>
              <a:t> </a:t>
            </a:r>
            <a:r>
              <a:rPr lang="en" sz="3200" dirty="0" err="1"/>
              <a:t>pracy</a:t>
            </a:r>
            <a:r>
              <a:rPr lang="en" sz="3200" dirty="0"/>
              <a:t> </a:t>
            </a:r>
            <a:r>
              <a:rPr lang="en" sz="3200" dirty="0">
                <a:latin typeface="Arial"/>
              </a:rPr>
              <a:t>😃</a:t>
            </a:r>
            <a:endParaRPr lang="pl-PL" sz="3200">
              <a:latin typeface="Arial"/>
            </a:endParaRPr>
          </a:p>
        </p:txBody>
      </p:sp>
      <p:pic>
        <p:nvPicPr>
          <p:cNvPr id="2" name="IMG_1070">
            <a:hlinkClick r:id="" action="ppaction://media"/>
            <a:extLst>
              <a:ext uri="{FF2B5EF4-FFF2-40B4-BE49-F238E27FC236}">
                <a16:creationId xmlns:a16="http://schemas.microsoft.com/office/drawing/2014/main" id="{6A502C85-51F4-402B-39D4-5B90AB72FA7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5213" y="1914024"/>
            <a:ext cx="4023560" cy="2407903"/>
          </a:xfrm>
          <a:prstGeom prst="rect">
            <a:avLst/>
          </a:prstGeom>
        </p:spPr>
      </p:pic>
      <p:pic>
        <p:nvPicPr>
          <p:cNvPr id="3" name="IMG_1976">
            <a:hlinkClick r:id="" action="ppaction://media"/>
            <a:extLst>
              <a:ext uri="{FF2B5EF4-FFF2-40B4-BE49-F238E27FC236}">
                <a16:creationId xmlns:a16="http://schemas.microsoft.com/office/drawing/2014/main" id="{7490BEF5-1642-22D1-A7C4-E958681DF613}"/>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711950" y="749300"/>
            <a:ext cx="2070100" cy="3565524"/>
          </a:xfrm>
          <a:prstGeom prst="rect">
            <a:avLst/>
          </a:prstGeom>
        </p:spPr>
      </p:pic>
      <p:pic>
        <p:nvPicPr>
          <p:cNvPr id="4" name="IMG_1971">
            <a:hlinkClick r:id="" action="ppaction://media"/>
            <a:extLst>
              <a:ext uri="{FF2B5EF4-FFF2-40B4-BE49-F238E27FC236}">
                <a16:creationId xmlns:a16="http://schemas.microsoft.com/office/drawing/2014/main" id="{FE2F01C9-F8C4-8B69-66B1-4D92D9BAC661}"/>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4545013" y="749300"/>
            <a:ext cx="2006600" cy="3565525"/>
          </a:xfrm>
          <a:prstGeom prst="rect">
            <a:avLst/>
          </a:prstGeom>
        </p:spPr>
      </p:pic>
      <p:sp>
        <p:nvSpPr>
          <p:cNvPr id="5" name="pole tekstowe 4">
            <a:extLst>
              <a:ext uri="{FF2B5EF4-FFF2-40B4-BE49-F238E27FC236}">
                <a16:creationId xmlns:a16="http://schemas.microsoft.com/office/drawing/2014/main" id="{D47AEC9D-6FE4-75D7-9EFA-34D117965F3D}"/>
              </a:ext>
            </a:extLst>
          </p:cNvPr>
          <p:cNvSpPr txBox="1"/>
          <p:nvPr/>
        </p:nvSpPr>
        <p:spPr>
          <a:xfrm>
            <a:off x="4548187" y="4429125"/>
            <a:ext cx="42306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latin typeface="Antic Slab"/>
              </a:rPr>
              <a:t>P.S. dodali nasze pamiątki 😁</a:t>
            </a:r>
            <a:endParaRPr lang="pl-P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p:cTn id="21" fill="hold" display="0">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6" name="Google Shape;366;p32"/>
          <p:cNvSpPr txBox="1">
            <a:spLocks noGrp="1"/>
          </p:cNvSpPr>
          <p:nvPr>
            <p:ph type="ctrTitle" idx="3"/>
          </p:nvPr>
        </p:nvSpPr>
        <p:spPr>
          <a:xfrm>
            <a:off x="167271" y="580913"/>
            <a:ext cx="8817741" cy="950517"/>
          </a:xfrm>
          <a:prstGeom prst="rect">
            <a:avLst/>
          </a:prstGeom>
        </p:spPr>
        <p:txBody>
          <a:bodyPr spcFirstLastPara="1" wrap="square" lIns="91425" tIns="91425" rIns="91425" bIns="91425" anchor="t" anchorCtr="0">
            <a:noAutofit/>
          </a:bodyPr>
          <a:lstStyle/>
          <a:p>
            <a:r>
              <a:rPr lang="en" sz="4400" dirty="0" err="1"/>
              <a:t>EFekty</a:t>
            </a:r>
            <a:r>
              <a:rPr lang="en" sz="4400" dirty="0"/>
              <a:t> </a:t>
            </a:r>
            <a:r>
              <a:rPr lang="en" sz="4400" dirty="0" err="1"/>
              <a:t>naszej</a:t>
            </a:r>
            <a:r>
              <a:rPr lang="en" sz="4400" dirty="0"/>
              <a:t> </a:t>
            </a:r>
            <a:r>
              <a:rPr lang="en" sz="4400" dirty="0" err="1"/>
              <a:t>pracy</a:t>
            </a:r>
            <a:r>
              <a:rPr lang="en" sz="4400" dirty="0"/>
              <a:t> po </a:t>
            </a:r>
            <a:r>
              <a:rPr lang="en" sz="4400" dirty="0" err="1"/>
              <a:t>wydruku</a:t>
            </a:r>
            <a:endParaRPr lang="pl-PL" sz="4400" dirty="0" err="1"/>
          </a:p>
        </p:txBody>
      </p:sp>
      <p:pic>
        <p:nvPicPr>
          <p:cNvPr id="26" name="Obraz 26">
            <a:extLst>
              <a:ext uri="{FF2B5EF4-FFF2-40B4-BE49-F238E27FC236}">
                <a16:creationId xmlns:a16="http://schemas.microsoft.com/office/drawing/2014/main" id="{0DACDF28-A339-DAB3-38EF-1B516236867F}"/>
              </a:ext>
            </a:extLst>
          </p:cNvPr>
          <p:cNvPicPr>
            <a:picLocks noChangeAspect="1"/>
          </p:cNvPicPr>
          <p:nvPr/>
        </p:nvPicPr>
        <p:blipFill>
          <a:blip r:embed="rId3"/>
          <a:stretch>
            <a:fillRect/>
          </a:stretch>
        </p:blipFill>
        <p:spPr>
          <a:xfrm>
            <a:off x="6731208" y="1754809"/>
            <a:ext cx="2030896" cy="2729948"/>
          </a:xfrm>
          <a:prstGeom prst="rect">
            <a:avLst/>
          </a:prstGeom>
        </p:spPr>
      </p:pic>
      <p:pic>
        <p:nvPicPr>
          <p:cNvPr id="27" name="Obraz 27" descr="Obraz zawierający trawa, osoba, człowiek, w pomieszczeniu&#10;&#10;Opis wygenerowany automatycznie">
            <a:extLst>
              <a:ext uri="{FF2B5EF4-FFF2-40B4-BE49-F238E27FC236}">
                <a16:creationId xmlns:a16="http://schemas.microsoft.com/office/drawing/2014/main" id="{FAF26AC0-AE4A-B209-9101-D02C0C0FE3F0}"/>
              </a:ext>
            </a:extLst>
          </p:cNvPr>
          <p:cNvPicPr>
            <a:picLocks noChangeAspect="1"/>
          </p:cNvPicPr>
          <p:nvPr/>
        </p:nvPicPr>
        <p:blipFill>
          <a:blip r:embed="rId4"/>
          <a:stretch>
            <a:fillRect/>
          </a:stretch>
        </p:blipFill>
        <p:spPr>
          <a:xfrm>
            <a:off x="4633291" y="1753428"/>
            <a:ext cx="2022614" cy="2729948"/>
          </a:xfrm>
          <a:prstGeom prst="rect">
            <a:avLst/>
          </a:prstGeom>
        </p:spPr>
      </p:pic>
      <p:pic>
        <p:nvPicPr>
          <p:cNvPr id="28" name="Obraz 28" descr="Obraz zawierający osoba, computer, człowiek, komputer&#10;&#10;Opis wygenerowany automatycznie">
            <a:extLst>
              <a:ext uri="{FF2B5EF4-FFF2-40B4-BE49-F238E27FC236}">
                <a16:creationId xmlns:a16="http://schemas.microsoft.com/office/drawing/2014/main" id="{981D40D3-4F07-EE6F-95A4-4C6C39F3440D}"/>
              </a:ext>
            </a:extLst>
          </p:cNvPr>
          <p:cNvPicPr>
            <a:picLocks noChangeAspect="1"/>
          </p:cNvPicPr>
          <p:nvPr/>
        </p:nvPicPr>
        <p:blipFill>
          <a:blip r:embed="rId5"/>
          <a:stretch>
            <a:fillRect/>
          </a:stretch>
        </p:blipFill>
        <p:spPr>
          <a:xfrm>
            <a:off x="2512943" y="1753428"/>
            <a:ext cx="2055744" cy="2729948"/>
          </a:xfrm>
          <a:prstGeom prst="rect">
            <a:avLst/>
          </a:prstGeom>
        </p:spPr>
      </p:pic>
      <p:pic>
        <p:nvPicPr>
          <p:cNvPr id="29" name="Obraz 29" descr="Obraz zawierający osoba, człowiek, w pomieszczeniu, elektronika&#10;&#10;Opis wygenerowany automatycznie">
            <a:extLst>
              <a:ext uri="{FF2B5EF4-FFF2-40B4-BE49-F238E27FC236}">
                <a16:creationId xmlns:a16="http://schemas.microsoft.com/office/drawing/2014/main" id="{40C08329-1B69-AA20-735B-4BA894AE18F1}"/>
              </a:ext>
            </a:extLst>
          </p:cNvPr>
          <p:cNvPicPr>
            <a:picLocks noChangeAspect="1"/>
          </p:cNvPicPr>
          <p:nvPr/>
        </p:nvPicPr>
        <p:blipFill>
          <a:blip r:embed="rId6"/>
          <a:stretch>
            <a:fillRect/>
          </a:stretch>
        </p:blipFill>
        <p:spPr>
          <a:xfrm>
            <a:off x="384313" y="1753429"/>
            <a:ext cx="2055744" cy="272994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pic>
        <p:nvPicPr>
          <p:cNvPr id="2" name="Obraz 2" descr="Obraz zawierający tekst, osoba, w pomieszczeniu, ściana&#10;&#10;Opis wygenerowany automatycznie">
            <a:extLst>
              <a:ext uri="{FF2B5EF4-FFF2-40B4-BE49-F238E27FC236}">
                <a16:creationId xmlns:a16="http://schemas.microsoft.com/office/drawing/2014/main" id="{610B89FD-80EE-CE95-F410-D1BBFEACB0F8}"/>
              </a:ext>
            </a:extLst>
          </p:cNvPr>
          <p:cNvPicPr>
            <a:picLocks noChangeAspect="1"/>
          </p:cNvPicPr>
          <p:nvPr/>
        </p:nvPicPr>
        <p:blipFill>
          <a:blip r:embed="rId3"/>
          <a:stretch>
            <a:fillRect/>
          </a:stretch>
        </p:blipFill>
        <p:spPr>
          <a:xfrm>
            <a:off x="5155096" y="422197"/>
            <a:ext cx="3165613" cy="4191432"/>
          </a:xfrm>
          <a:prstGeom prst="rect">
            <a:avLst/>
          </a:prstGeom>
        </p:spPr>
      </p:pic>
      <p:sp>
        <p:nvSpPr>
          <p:cNvPr id="6" name="Google Shape;399;p34">
            <a:extLst>
              <a:ext uri="{FF2B5EF4-FFF2-40B4-BE49-F238E27FC236}">
                <a16:creationId xmlns:a16="http://schemas.microsoft.com/office/drawing/2014/main" id="{783C89BA-157F-F936-004A-2DECB0EB5D9F}"/>
              </a:ext>
            </a:extLst>
          </p:cNvPr>
          <p:cNvSpPr txBox="1">
            <a:spLocks/>
          </p:cNvSpPr>
          <p:nvPr/>
        </p:nvSpPr>
        <p:spPr>
          <a:xfrm>
            <a:off x="700044" y="2366719"/>
            <a:ext cx="3870991" cy="1535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3000"/>
              <a:buFont typeface="Bebas Neue"/>
              <a:buNone/>
              <a:defRPr sz="3000" b="1" i="0" u="none" strike="noStrike" cap="none">
                <a:solidFill>
                  <a:schemeClr val="dk1"/>
                </a:solidFill>
                <a:latin typeface="Bebas Neue"/>
                <a:ea typeface="Bebas Neue"/>
                <a:cs typeface="Bebas Neue"/>
                <a:sym typeface="Bebas Neue"/>
              </a:defRPr>
            </a:lvl1pPr>
            <a:lvl2pPr marR="0" lvl="1"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2pPr>
            <a:lvl3pPr marR="0" lvl="2"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3pPr>
            <a:lvl4pPr marR="0" lvl="3"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4pPr>
            <a:lvl5pPr marR="0" lvl="4"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5pPr>
            <a:lvl6pPr marR="0" lvl="5"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6pPr>
            <a:lvl7pPr marR="0" lvl="6"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7pPr>
            <a:lvl8pPr marR="0" lvl="7"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8pPr>
            <a:lvl9pPr marR="0" lvl="8"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9pPr>
          </a:lstStyle>
          <a:p>
            <a:r>
              <a:rPr lang="pl-PL" sz="2800" dirty="0">
                <a:solidFill>
                  <a:schemeClr val="accent5"/>
                </a:solidFill>
              </a:rPr>
              <a:t>To były praktyki Oliwiera </a:t>
            </a:r>
            <a:r>
              <a:rPr lang="pl-PL" sz="2800" err="1">
                <a:solidFill>
                  <a:schemeClr val="accent5"/>
                </a:solidFill>
              </a:rPr>
              <a:t>kalisza</a:t>
            </a:r>
            <a:r>
              <a:rPr lang="pl-PL" sz="2800" dirty="0">
                <a:solidFill>
                  <a:schemeClr val="accent5"/>
                </a:solidFill>
              </a:rPr>
              <a:t> i Emila młocka</a:t>
            </a:r>
          </a:p>
        </p:txBody>
      </p:sp>
      <p:sp>
        <p:nvSpPr>
          <p:cNvPr id="13" name="Google Shape;399;p34">
            <a:extLst>
              <a:ext uri="{FF2B5EF4-FFF2-40B4-BE49-F238E27FC236}">
                <a16:creationId xmlns:a16="http://schemas.microsoft.com/office/drawing/2014/main" id="{C39CE624-6101-861D-D257-CE60A8291718}"/>
              </a:ext>
            </a:extLst>
          </p:cNvPr>
          <p:cNvSpPr txBox="1">
            <a:spLocks/>
          </p:cNvSpPr>
          <p:nvPr/>
        </p:nvSpPr>
        <p:spPr>
          <a:xfrm>
            <a:off x="749740" y="1289978"/>
            <a:ext cx="3870991" cy="14610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3000"/>
              <a:buFont typeface="Bebas Neue"/>
              <a:buNone/>
              <a:defRPr sz="3000" b="1" i="0" u="none" strike="noStrike" cap="none">
                <a:solidFill>
                  <a:schemeClr val="dk1"/>
                </a:solidFill>
                <a:latin typeface="Bebas Neue"/>
                <a:ea typeface="Bebas Neue"/>
                <a:cs typeface="Bebas Neue"/>
                <a:sym typeface="Bebas Neue"/>
              </a:defRPr>
            </a:lvl1pPr>
            <a:lvl2pPr marR="0" lvl="1"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2pPr>
            <a:lvl3pPr marR="0" lvl="2"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3pPr>
            <a:lvl4pPr marR="0" lvl="3"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4pPr>
            <a:lvl5pPr marR="0" lvl="4"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5pPr>
            <a:lvl6pPr marR="0" lvl="5"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6pPr>
            <a:lvl7pPr marR="0" lvl="6"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7pPr>
            <a:lvl8pPr marR="0" lvl="7"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8pPr>
            <a:lvl9pPr marR="0" lvl="8" algn="r" rtl="0">
              <a:lnSpc>
                <a:spcPct val="80000"/>
              </a:lnSpc>
              <a:spcBef>
                <a:spcPts val="0"/>
              </a:spcBef>
              <a:spcAft>
                <a:spcPts val="0"/>
              </a:spcAft>
              <a:buClr>
                <a:schemeClr val="dk1"/>
              </a:buClr>
              <a:buSzPts val="1600"/>
              <a:buFont typeface="Bebas Neue"/>
              <a:buNone/>
              <a:defRPr sz="1600" b="1" i="0" u="none" strike="noStrike" cap="none">
                <a:solidFill>
                  <a:schemeClr val="dk1"/>
                </a:solidFill>
                <a:latin typeface="Bebas Neue"/>
                <a:ea typeface="Bebas Neue"/>
                <a:cs typeface="Bebas Neue"/>
                <a:sym typeface="Bebas Neue"/>
              </a:defRPr>
            </a:lvl9pPr>
          </a:lstStyle>
          <a:p>
            <a:r>
              <a:rPr lang="pl-PL" sz="4400" dirty="0">
                <a:solidFill>
                  <a:schemeClr val="tx1"/>
                </a:solidFill>
              </a:rPr>
              <a:t>Dziękujemy za uwagę!</a:t>
            </a:r>
          </a:p>
        </p:txBody>
      </p:sp>
    </p:spTree>
  </p:cSld>
  <p:clrMapOvr>
    <a:masterClrMapping/>
  </p:clrMapOvr>
</p:sld>
</file>

<file path=ppt/theme/theme1.xml><?xml version="1.0" encoding="utf-8"?>
<a:theme xmlns:a="http://schemas.openxmlformats.org/drawingml/2006/main" name="Traverly Passport by Slidesgo">
  <a:themeElements>
    <a:clrScheme name="Simple Light">
      <a:dk1>
        <a:srgbClr val="3E4564"/>
      </a:dk1>
      <a:lt1>
        <a:srgbClr val="FEEAD2"/>
      </a:lt1>
      <a:dk2>
        <a:srgbClr val="EC6F62"/>
      </a:dk2>
      <a:lt2>
        <a:srgbClr val="FED766"/>
      </a:lt2>
      <a:accent1>
        <a:srgbClr val="41C7AB"/>
      </a:accent1>
      <a:accent2>
        <a:srgbClr val="434D77"/>
      </a:accent2>
      <a:accent3>
        <a:srgbClr val="EA4D22"/>
      </a:accent3>
      <a:accent4>
        <a:srgbClr val="F9B340"/>
      </a:accent4>
      <a:accent5>
        <a:srgbClr val="329B8E"/>
      </a:accent5>
      <a:accent6>
        <a:srgbClr val="263238"/>
      </a:accent6>
      <a:hlink>
        <a:srgbClr val="02C39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Pokaz na ekranie (16:9)</PresentationFormat>
  <Slides>7</Slides>
  <Notes>7</Notes>
  <HiddenSlides>0</HiddenSlides>
  <ScaleCrop>false</ScaleCrop>
  <HeadingPairs>
    <vt:vector size="4" baseType="variant">
      <vt:variant>
        <vt:lpstr>Motyw</vt:lpstr>
      </vt:variant>
      <vt:variant>
        <vt:i4>2</vt:i4>
      </vt:variant>
      <vt:variant>
        <vt:lpstr>Tytuły slajdów</vt:lpstr>
      </vt:variant>
      <vt:variant>
        <vt:i4>7</vt:i4>
      </vt:variant>
    </vt:vector>
  </HeadingPairs>
  <TitlesOfParts>
    <vt:vector size="9" baseType="lpstr">
      <vt:lpstr>Traverly Passport by Slidesgo</vt:lpstr>
      <vt:lpstr>Slidesgo Final Pages</vt:lpstr>
      <vt:lpstr>nasze praktyki zawodowe w Bradze 2023</vt:lpstr>
      <vt:lpstr>PRISCO BUSINESS GROUP</vt:lpstr>
      <vt:lpstr>PRISCO BUSINESS GROUP</vt:lpstr>
      <vt:lpstr>Czynności powierzone nam w firmie</vt:lpstr>
      <vt:lpstr>Prezentacja programu PowerPoint</vt:lpstr>
      <vt:lpstr>EFekty naszej pracy po wydruku</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nasze praktyki zawodowe w Bradze 2023</dc:title>
  <cp:revision>123</cp:revision>
  <dcterms:modified xsi:type="dcterms:W3CDTF">2023-06-11T20:44:14Z</dcterms:modified>
</cp:coreProperties>
</file>